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39"/>
  </p:notesMasterIdLst>
  <p:sldIdLst>
    <p:sldId id="1864" r:id="rId5"/>
    <p:sldId id="1898" r:id="rId6"/>
    <p:sldId id="1863" r:id="rId7"/>
    <p:sldId id="1848" r:id="rId8"/>
    <p:sldId id="1865" r:id="rId9"/>
    <p:sldId id="1901" r:id="rId10"/>
    <p:sldId id="377" r:id="rId11"/>
    <p:sldId id="300" r:id="rId12"/>
    <p:sldId id="306" r:id="rId13"/>
    <p:sldId id="307" r:id="rId14"/>
    <p:sldId id="379" r:id="rId15"/>
    <p:sldId id="1896" r:id="rId16"/>
    <p:sldId id="1897" r:id="rId17"/>
    <p:sldId id="305" r:id="rId18"/>
    <p:sldId id="1858" r:id="rId19"/>
    <p:sldId id="1878" r:id="rId20"/>
    <p:sldId id="1875" r:id="rId21"/>
    <p:sldId id="1877" r:id="rId22"/>
    <p:sldId id="1892" r:id="rId23"/>
    <p:sldId id="1885" r:id="rId24"/>
    <p:sldId id="1893" r:id="rId25"/>
    <p:sldId id="1886" r:id="rId26"/>
    <p:sldId id="1895" r:id="rId27"/>
    <p:sldId id="1868" r:id="rId28"/>
    <p:sldId id="332" r:id="rId29"/>
    <p:sldId id="1870" r:id="rId30"/>
    <p:sldId id="334" r:id="rId31"/>
    <p:sldId id="348" r:id="rId32"/>
    <p:sldId id="1900" r:id="rId33"/>
    <p:sldId id="1862" r:id="rId34"/>
    <p:sldId id="1899" r:id="rId35"/>
    <p:sldId id="1859" r:id="rId36"/>
    <p:sldId id="1849" r:id="rId37"/>
    <p:sldId id="1891"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8"/>
    <a:srgbClr val="FF2625"/>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FA3F2-2116-4FBA-BFBF-7B259FB2A64D}" v="80" dt="2023-04-24T13:17:06.723"/>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1" autoAdjust="0"/>
    <p:restoredTop sz="70000" autoAdjust="0"/>
  </p:normalViewPr>
  <p:slideViewPr>
    <p:cSldViewPr snapToGrid="0">
      <p:cViewPr varScale="1">
        <p:scale>
          <a:sx n="47" d="100"/>
          <a:sy n="47" d="100"/>
        </p:scale>
        <p:origin x="1312" y="44"/>
      </p:cViewPr>
      <p:guideLst>
        <p:guide orient="horz" pos="2160"/>
        <p:guide pos="480"/>
        <p:guide pos="7200"/>
        <p:guide pos="4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pez, Ruth M" userId="5c220486-4b18-460c-b13a-a4429495cf88" providerId="ADAL" clId="{3BA84B3F-FE98-DD42-9E4A-32B88529D532}"/>
    <pc:docChg chg="modSld">
      <pc:chgData name="Lopez, Ruth M" userId="5c220486-4b18-460c-b13a-a4429495cf88" providerId="ADAL" clId="{3BA84B3F-FE98-DD42-9E4A-32B88529D532}" dt="2023-04-24T14:16:18.419" v="0" actId="139"/>
      <pc:docMkLst>
        <pc:docMk/>
      </pc:docMkLst>
      <pc:sldChg chg="addSp">
        <pc:chgData name="Lopez, Ruth M" userId="5c220486-4b18-460c-b13a-a4429495cf88" providerId="ADAL" clId="{3BA84B3F-FE98-DD42-9E4A-32B88529D532}" dt="2023-04-24T14:16:18.419" v="0" actId="139"/>
        <pc:sldMkLst>
          <pc:docMk/>
          <pc:sldMk cId="1543265293" sldId="1864"/>
        </pc:sldMkLst>
        <pc:spChg chg="add">
          <ac:chgData name="Lopez, Ruth M" userId="5c220486-4b18-460c-b13a-a4429495cf88" providerId="ADAL" clId="{3BA84B3F-FE98-DD42-9E4A-32B88529D532}" dt="2023-04-24T14:16:18.419" v="0" actId="139"/>
          <ac:spMkLst>
            <pc:docMk/>
            <pc:sldMk cId="1543265293" sldId="1864"/>
            <ac:spMk id="2" creationId="{833195DC-CB6E-BC9E-7670-39DA468FD77D}"/>
          </ac:spMkLst>
        </pc:spChg>
      </pc:sldChg>
    </pc:docChg>
  </pc:docChgLst>
  <pc:docChgLst>
    <pc:chgData name="Lopez, Ruth M" userId="5c220486-4b18-460c-b13a-a4429495cf88" providerId="ADAL" clId="{6A8FA3F2-2116-4FBA-BFBF-7B259FB2A64D}"/>
    <pc:docChg chg="undo redo custSel addSld delSld modSld sldOrd">
      <pc:chgData name="Lopez, Ruth M" userId="5c220486-4b18-460c-b13a-a4429495cf88" providerId="ADAL" clId="{6A8FA3F2-2116-4FBA-BFBF-7B259FB2A64D}" dt="2023-04-24T16:20:05.849" v="8927" actId="20577"/>
      <pc:docMkLst>
        <pc:docMk/>
      </pc:docMkLst>
      <pc:sldChg chg="modSp add del mod">
        <pc:chgData name="Lopez, Ruth M" userId="5c220486-4b18-460c-b13a-a4429495cf88" providerId="ADAL" clId="{6A8FA3F2-2116-4FBA-BFBF-7B259FB2A64D}" dt="2023-04-23T22:49:33.955" v="1253" actId="47"/>
        <pc:sldMkLst>
          <pc:docMk/>
          <pc:sldMk cId="0" sldId="267"/>
        </pc:sldMkLst>
        <pc:spChg chg="mod">
          <ac:chgData name="Lopez, Ruth M" userId="5c220486-4b18-460c-b13a-a4429495cf88" providerId="ADAL" clId="{6A8FA3F2-2116-4FBA-BFBF-7B259FB2A64D}" dt="2023-04-23T22:03:18.428" v="19" actId="27636"/>
          <ac:spMkLst>
            <pc:docMk/>
            <pc:sldMk cId="0" sldId="267"/>
            <ac:spMk id="87042" creationId="{00000000-0000-0000-0000-000000000000}"/>
          </ac:spMkLst>
        </pc:spChg>
      </pc:sldChg>
      <pc:sldChg chg="del">
        <pc:chgData name="Lopez, Ruth M" userId="5c220486-4b18-460c-b13a-a4429495cf88" providerId="ADAL" clId="{6A8FA3F2-2116-4FBA-BFBF-7B259FB2A64D}" dt="2023-04-23T22:36:56.237" v="1006" actId="47"/>
        <pc:sldMkLst>
          <pc:docMk/>
          <pc:sldMk cId="3986904475" sldId="277"/>
        </pc:sldMkLst>
      </pc:sldChg>
      <pc:sldChg chg="addSp delSp modSp add mod modClrScheme chgLayout modNotesTx">
        <pc:chgData name="Lopez, Ruth M" userId="5c220486-4b18-460c-b13a-a4429495cf88" providerId="ADAL" clId="{6A8FA3F2-2116-4FBA-BFBF-7B259FB2A64D}" dt="2023-04-24T13:23:42.995" v="8364" actId="20577"/>
        <pc:sldMkLst>
          <pc:docMk/>
          <pc:sldMk cId="3092382688" sldId="300"/>
        </pc:sldMkLst>
        <pc:spChg chg="mod ord">
          <ac:chgData name="Lopez, Ruth M" userId="5c220486-4b18-460c-b13a-a4429495cf88" providerId="ADAL" clId="{6A8FA3F2-2116-4FBA-BFBF-7B259FB2A64D}" dt="2023-04-23T22:49:40.596" v="1254" actId="700"/>
          <ac:spMkLst>
            <pc:docMk/>
            <pc:sldMk cId="3092382688" sldId="300"/>
            <ac:spMk id="2" creationId="{00000000-0000-0000-0000-000000000000}"/>
          </ac:spMkLst>
        </pc:spChg>
        <pc:spChg chg="mod ord">
          <ac:chgData name="Lopez, Ruth M" userId="5c220486-4b18-460c-b13a-a4429495cf88" providerId="ADAL" clId="{6A8FA3F2-2116-4FBA-BFBF-7B259FB2A64D}" dt="2023-04-23T22:55:37.969" v="1640" actId="20577"/>
          <ac:spMkLst>
            <pc:docMk/>
            <pc:sldMk cId="3092382688" sldId="300"/>
            <ac:spMk id="3" creationId="{00000000-0000-0000-0000-000000000000}"/>
          </ac:spMkLst>
        </pc:spChg>
        <pc:spChg chg="add del mod ord">
          <ac:chgData name="Lopez, Ruth M" userId="5c220486-4b18-460c-b13a-a4429495cf88" providerId="ADAL" clId="{6A8FA3F2-2116-4FBA-BFBF-7B259FB2A64D}" dt="2023-04-23T22:49:44.868" v="1256" actId="478"/>
          <ac:spMkLst>
            <pc:docMk/>
            <pc:sldMk cId="3092382688" sldId="300"/>
            <ac:spMk id="4" creationId="{945C6025-BEEA-78F3-CE6F-5AF54EA6819F}"/>
          </ac:spMkLst>
        </pc:spChg>
        <pc:spChg chg="add mod">
          <ac:chgData name="Lopez, Ruth M" userId="5c220486-4b18-460c-b13a-a4429495cf88" providerId="ADAL" clId="{6A8FA3F2-2116-4FBA-BFBF-7B259FB2A64D}" dt="2023-04-23T22:50:11.081" v="1270" actId="1076"/>
          <ac:spMkLst>
            <pc:docMk/>
            <pc:sldMk cId="3092382688" sldId="300"/>
            <ac:spMk id="6" creationId="{CFB6BAF4-E920-59E9-F2C4-0A5006135939}"/>
          </ac:spMkLst>
        </pc:spChg>
      </pc:sldChg>
      <pc:sldChg chg="addSp modSp add mod ord modClrScheme chgLayout modNotesTx">
        <pc:chgData name="Lopez, Ruth M" userId="5c220486-4b18-460c-b13a-a4429495cf88" providerId="ADAL" clId="{6A8FA3F2-2116-4FBA-BFBF-7B259FB2A64D}" dt="2023-04-24T14:53:56.646" v="8834" actId="113"/>
        <pc:sldMkLst>
          <pc:docMk/>
          <pc:sldMk cId="3466093646" sldId="305"/>
        </pc:sldMkLst>
        <pc:spChg chg="mod ord">
          <ac:chgData name="Lopez, Ruth M" userId="5c220486-4b18-460c-b13a-a4429495cf88" providerId="ADAL" clId="{6A8FA3F2-2116-4FBA-BFBF-7B259FB2A64D}" dt="2023-04-24T02:03:56.990" v="4955" actId="20577"/>
          <ac:spMkLst>
            <pc:docMk/>
            <pc:sldMk cId="3466093646" sldId="305"/>
            <ac:spMk id="2" creationId="{A466C92D-352F-4E2B-A379-FD425E71BD1C}"/>
          </ac:spMkLst>
        </pc:spChg>
        <pc:spChg chg="mod ord">
          <ac:chgData name="Lopez, Ruth M" userId="5c220486-4b18-460c-b13a-a4429495cf88" providerId="ADAL" clId="{6A8FA3F2-2116-4FBA-BFBF-7B259FB2A64D}" dt="2023-04-24T14:53:56.646" v="8834" actId="113"/>
          <ac:spMkLst>
            <pc:docMk/>
            <pc:sldMk cId="3466093646" sldId="305"/>
            <ac:spMk id="3" creationId="{951F5ED9-78A5-4DC6-8D49-D006106BA892}"/>
          </ac:spMkLst>
        </pc:spChg>
        <pc:spChg chg="add mod">
          <ac:chgData name="Lopez, Ruth M" userId="5c220486-4b18-460c-b13a-a4429495cf88" providerId="ADAL" clId="{6A8FA3F2-2116-4FBA-BFBF-7B259FB2A64D}" dt="2023-04-23T22:29:30.115" v="571" actId="1076"/>
          <ac:spMkLst>
            <pc:docMk/>
            <pc:sldMk cId="3466093646" sldId="305"/>
            <ac:spMk id="5" creationId="{7F886D0B-5C80-6977-AFE9-A50457D60601}"/>
          </ac:spMkLst>
        </pc:spChg>
      </pc:sldChg>
      <pc:sldChg chg="addSp delSp modSp add mod modClrScheme chgLayout modNotesTx">
        <pc:chgData name="Lopez, Ruth M" userId="5c220486-4b18-460c-b13a-a4429495cf88" providerId="ADAL" clId="{6A8FA3F2-2116-4FBA-BFBF-7B259FB2A64D}" dt="2023-04-24T13:24:39.496" v="8381" actId="403"/>
        <pc:sldMkLst>
          <pc:docMk/>
          <pc:sldMk cId="686663672" sldId="306"/>
        </pc:sldMkLst>
        <pc:spChg chg="mod ord">
          <ac:chgData name="Lopez, Ruth M" userId="5c220486-4b18-460c-b13a-a4429495cf88" providerId="ADAL" clId="{6A8FA3F2-2116-4FBA-BFBF-7B259FB2A64D}" dt="2023-04-23T23:08:23.399" v="1907" actId="700"/>
          <ac:spMkLst>
            <pc:docMk/>
            <pc:sldMk cId="686663672" sldId="306"/>
            <ac:spMk id="2" creationId="{00000000-0000-0000-0000-000000000000}"/>
          </ac:spMkLst>
        </pc:spChg>
        <pc:spChg chg="mod ord">
          <ac:chgData name="Lopez, Ruth M" userId="5c220486-4b18-460c-b13a-a4429495cf88" providerId="ADAL" clId="{6A8FA3F2-2116-4FBA-BFBF-7B259FB2A64D}" dt="2023-04-24T13:24:39.496" v="8381" actId="403"/>
          <ac:spMkLst>
            <pc:docMk/>
            <pc:sldMk cId="686663672" sldId="306"/>
            <ac:spMk id="3" creationId="{00000000-0000-0000-0000-000000000000}"/>
          </ac:spMkLst>
        </pc:spChg>
        <pc:spChg chg="mod">
          <ac:chgData name="Lopez, Ruth M" userId="5c220486-4b18-460c-b13a-a4429495cf88" providerId="ADAL" clId="{6A8FA3F2-2116-4FBA-BFBF-7B259FB2A64D}" dt="2023-04-23T23:13:30.544" v="2033" actId="14100"/>
          <ac:spMkLst>
            <pc:docMk/>
            <pc:sldMk cId="686663672" sldId="306"/>
            <ac:spMk id="4" creationId="{00000000-0000-0000-0000-000000000000}"/>
          </ac:spMkLst>
        </pc:spChg>
        <pc:spChg chg="add del mod ord">
          <ac:chgData name="Lopez, Ruth M" userId="5c220486-4b18-460c-b13a-a4429495cf88" providerId="ADAL" clId="{6A8FA3F2-2116-4FBA-BFBF-7B259FB2A64D}" dt="2023-04-23T23:08:30.178" v="1908" actId="478"/>
          <ac:spMkLst>
            <pc:docMk/>
            <pc:sldMk cId="686663672" sldId="306"/>
            <ac:spMk id="5" creationId="{1D1D49FB-9CCE-6DAB-41C5-9C6183DF0E96}"/>
          </ac:spMkLst>
        </pc:spChg>
      </pc:sldChg>
      <pc:sldChg chg="addSp delSp modSp add mod modClrScheme chgLayout modNotesTx">
        <pc:chgData name="Lopez, Ruth M" userId="5c220486-4b18-460c-b13a-a4429495cf88" providerId="ADAL" clId="{6A8FA3F2-2116-4FBA-BFBF-7B259FB2A64D}" dt="2023-04-24T13:27:29.174" v="8437" actId="20577"/>
        <pc:sldMkLst>
          <pc:docMk/>
          <pc:sldMk cId="1843510473" sldId="307"/>
        </pc:sldMkLst>
        <pc:spChg chg="mod ord">
          <ac:chgData name="Lopez, Ruth M" userId="5c220486-4b18-460c-b13a-a4429495cf88" providerId="ADAL" clId="{6A8FA3F2-2116-4FBA-BFBF-7B259FB2A64D}" dt="2023-04-24T02:11:15.746" v="5202" actId="20577"/>
          <ac:spMkLst>
            <pc:docMk/>
            <pc:sldMk cId="1843510473" sldId="307"/>
            <ac:spMk id="2" creationId="{00000000-0000-0000-0000-000000000000}"/>
          </ac:spMkLst>
        </pc:spChg>
        <pc:spChg chg="mod ord">
          <ac:chgData name="Lopez, Ruth M" userId="5c220486-4b18-460c-b13a-a4429495cf88" providerId="ADAL" clId="{6A8FA3F2-2116-4FBA-BFBF-7B259FB2A64D}" dt="2023-04-24T02:11:01.571" v="5193" actId="113"/>
          <ac:spMkLst>
            <pc:docMk/>
            <pc:sldMk cId="1843510473" sldId="307"/>
            <ac:spMk id="3" creationId="{00000000-0000-0000-0000-000000000000}"/>
          </ac:spMkLst>
        </pc:spChg>
        <pc:spChg chg="add del mod ord">
          <ac:chgData name="Lopez, Ruth M" userId="5c220486-4b18-460c-b13a-a4429495cf88" providerId="ADAL" clId="{6A8FA3F2-2116-4FBA-BFBF-7B259FB2A64D}" dt="2023-04-23T23:15:30.688" v="2080" actId="478"/>
          <ac:spMkLst>
            <pc:docMk/>
            <pc:sldMk cId="1843510473" sldId="307"/>
            <ac:spMk id="4" creationId="{8B4A9F3D-0AE9-1FF1-E020-211283BF00AF}"/>
          </ac:spMkLst>
        </pc:spChg>
      </pc:sldChg>
      <pc:sldChg chg="del mod modShow">
        <pc:chgData name="Lopez, Ruth M" userId="5c220486-4b18-460c-b13a-a4429495cf88" providerId="ADAL" clId="{6A8FA3F2-2116-4FBA-BFBF-7B259FB2A64D}" dt="2023-04-24T01:56:04.994" v="4791" actId="47"/>
        <pc:sldMkLst>
          <pc:docMk/>
          <pc:sldMk cId="823095196" sldId="310"/>
        </pc:sldMkLst>
      </pc:sldChg>
      <pc:sldChg chg="modNotesTx">
        <pc:chgData name="Lopez, Ruth M" userId="5c220486-4b18-460c-b13a-a4429495cf88" providerId="ADAL" clId="{6A8FA3F2-2116-4FBA-BFBF-7B259FB2A64D}" dt="2023-04-24T13:35:02.505" v="8817" actId="20577"/>
        <pc:sldMkLst>
          <pc:docMk/>
          <pc:sldMk cId="1450322484" sldId="348"/>
        </pc:sldMkLst>
      </pc:sldChg>
      <pc:sldChg chg="addSp delSp modSp add del mod modClrScheme chgLayout">
        <pc:chgData name="Lopez, Ruth M" userId="5c220486-4b18-460c-b13a-a4429495cf88" providerId="ADAL" clId="{6A8FA3F2-2116-4FBA-BFBF-7B259FB2A64D}" dt="2023-04-23T23:17:09.067" v="2194" actId="47"/>
        <pc:sldMkLst>
          <pc:docMk/>
          <pc:sldMk cId="431610058" sldId="367"/>
        </pc:sldMkLst>
        <pc:spChg chg="mod ord">
          <ac:chgData name="Lopez, Ruth M" userId="5c220486-4b18-460c-b13a-a4429495cf88" providerId="ADAL" clId="{6A8FA3F2-2116-4FBA-BFBF-7B259FB2A64D}" dt="2023-04-23T23:16:56.836" v="2189" actId="700"/>
          <ac:spMkLst>
            <pc:docMk/>
            <pc:sldMk cId="431610058" sldId="367"/>
            <ac:spMk id="2" creationId="{A0F80236-82C2-CF44-8C98-10235DAB0ED6}"/>
          </ac:spMkLst>
        </pc:spChg>
        <pc:spChg chg="mod ord">
          <ac:chgData name="Lopez, Ruth M" userId="5c220486-4b18-460c-b13a-a4429495cf88" providerId="ADAL" clId="{6A8FA3F2-2116-4FBA-BFBF-7B259FB2A64D}" dt="2023-04-23T23:17:01.794" v="2193" actId="27636"/>
          <ac:spMkLst>
            <pc:docMk/>
            <pc:sldMk cId="431610058" sldId="367"/>
            <ac:spMk id="3" creationId="{A90B41AA-DFD7-324A-B092-F6F0DDC91D4E}"/>
          </ac:spMkLst>
        </pc:spChg>
        <pc:spChg chg="add del mod ord">
          <ac:chgData name="Lopez, Ruth M" userId="5c220486-4b18-460c-b13a-a4429495cf88" providerId="ADAL" clId="{6A8FA3F2-2116-4FBA-BFBF-7B259FB2A64D}" dt="2023-04-23T23:16:58.912" v="2191" actId="478"/>
          <ac:spMkLst>
            <pc:docMk/>
            <pc:sldMk cId="431610058" sldId="367"/>
            <ac:spMk id="4" creationId="{9DE1BE77-9626-6E9D-43C3-FF49ED669EA1}"/>
          </ac:spMkLst>
        </pc:spChg>
      </pc:sldChg>
      <pc:sldChg chg="addSp delSp modSp add mod modClrScheme chgLayout modNotesTx">
        <pc:chgData name="Lopez, Ruth M" userId="5c220486-4b18-460c-b13a-a4429495cf88" providerId="ADAL" clId="{6A8FA3F2-2116-4FBA-BFBF-7B259FB2A64D}" dt="2023-04-24T13:23:24.008" v="8356" actId="20577"/>
        <pc:sldMkLst>
          <pc:docMk/>
          <pc:sldMk cId="7673647" sldId="377"/>
        </pc:sldMkLst>
        <pc:spChg chg="mod ord">
          <ac:chgData name="Lopez, Ruth M" userId="5c220486-4b18-460c-b13a-a4429495cf88" providerId="ADAL" clId="{6A8FA3F2-2116-4FBA-BFBF-7B259FB2A64D}" dt="2023-04-23T22:02:56.563" v="17" actId="700"/>
          <ac:spMkLst>
            <pc:docMk/>
            <pc:sldMk cId="7673647" sldId="377"/>
            <ac:spMk id="2" creationId="{3A0CE246-B39A-434E-8186-7B7558AC40B6}"/>
          </ac:spMkLst>
        </pc:spChg>
        <pc:spChg chg="mod ord">
          <ac:chgData name="Lopez, Ruth M" userId="5c220486-4b18-460c-b13a-a4429495cf88" providerId="ADAL" clId="{6A8FA3F2-2116-4FBA-BFBF-7B259FB2A64D}" dt="2023-04-24T13:23:24.008" v="8356" actId="20577"/>
          <ac:spMkLst>
            <pc:docMk/>
            <pc:sldMk cId="7673647" sldId="377"/>
            <ac:spMk id="3" creationId="{971A49DD-0D7C-464E-B7F6-3AB025640D5C}"/>
          </ac:spMkLst>
        </pc:spChg>
        <pc:spChg chg="add del mod ord">
          <ac:chgData name="Lopez, Ruth M" userId="5c220486-4b18-460c-b13a-a4429495cf88" providerId="ADAL" clId="{6A8FA3F2-2116-4FBA-BFBF-7B259FB2A64D}" dt="2023-04-23T22:39:15.274" v="1140" actId="478"/>
          <ac:spMkLst>
            <pc:docMk/>
            <pc:sldMk cId="7673647" sldId="377"/>
            <ac:spMk id="4" creationId="{D348FFCD-F41E-769C-E00E-F497A406CA1F}"/>
          </ac:spMkLst>
        </pc:spChg>
        <pc:picChg chg="add del mod ord modCrop">
          <ac:chgData name="Lopez, Ruth M" userId="5c220486-4b18-460c-b13a-a4429495cf88" providerId="ADAL" clId="{6A8FA3F2-2116-4FBA-BFBF-7B259FB2A64D}" dt="2023-04-24T02:09:13.353" v="5187" actId="478"/>
          <ac:picMkLst>
            <pc:docMk/>
            <pc:sldMk cId="7673647" sldId="377"/>
            <ac:picMk id="5" creationId="{5D60F927-1DD1-58D4-38D4-AF3F8E9DBF6C}"/>
          </ac:picMkLst>
        </pc:picChg>
      </pc:sldChg>
      <pc:sldChg chg="addSp delSp modSp add mod modClrScheme chgLayout modNotesTx">
        <pc:chgData name="Lopez, Ruth M" userId="5c220486-4b18-460c-b13a-a4429495cf88" providerId="ADAL" clId="{6A8FA3F2-2116-4FBA-BFBF-7B259FB2A64D}" dt="2023-04-24T13:27:35.630" v="8449" actId="20577"/>
        <pc:sldMkLst>
          <pc:docMk/>
          <pc:sldMk cId="3683904587" sldId="379"/>
        </pc:sldMkLst>
        <pc:spChg chg="mod ord">
          <ac:chgData name="Lopez, Ruth M" userId="5c220486-4b18-460c-b13a-a4429495cf88" providerId="ADAL" clId="{6A8FA3F2-2116-4FBA-BFBF-7B259FB2A64D}" dt="2023-04-23T23:20:48.039" v="2383" actId="27636"/>
          <ac:spMkLst>
            <pc:docMk/>
            <pc:sldMk cId="3683904587" sldId="379"/>
            <ac:spMk id="2" creationId="{E42A326A-A71F-2649-BC36-281A0D8EC58E}"/>
          </ac:spMkLst>
        </pc:spChg>
        <pc:spChg chg="mod ord">
          <ac:chgData name="Lopez, Ruth M" userId="5c220486-4b18-460c-b13a-a4429495cf88" providerId="ADAL" clId="{6A8FA3F2-2116-4FBA-BFBF-7B259FB2A64D}" dt="2023-04-24T13:26:41.839" v="8413" actId="27636"/>
          <ac:spMkLst>
            <pc:docMk/>
            <pc:sldMk cId="3683904587" sldId="379"/>
            <ac:spMk id="3" creationId="{4D584872-B6F3-EB41-85F4-698B20D6158B}"/>
          </ac:spMkLst>
        </pc:spChg>
        <pc:spChg chg="add del mod ord">
          <ac:chgData name="Lopez, Ruth M" userId="5c220486-4b18-460c-b13a-a4429495cf88" providerId="ADAL" clId="{6A8FA3F2-2116-4FBA-BFBF-7B259FB2A64D}" dt="2023-04-23T23:18:09.296" v="2248" actId="478"/>
          <ac:spMkLst>
            <pc:docMk/>
            <pc:sldMk cId="3683904587" sldId="379"/>
            <ac:spMk id="4" creationId="{F11CF8F5-6F01-738E-5EB0-09538F794AA8}"/>
          </ac:spMkLst>
        </pc:spChg>
        <pc:spChg chg="add del mod">
          <ac:chgData name="Lopez, Ruth M" userId="5c220486-4b18-460c-b13a-a4429495cf88" providerId="ADAL" clId="{6A8FA3F2-2116-4FBA-BFBF-7B259FB2A64D}" dt="2023-04-24T02:14:38.437" v="5412" actId="478"/>
          <ac:spMkLst>
            <pc:docMk/>
            <pc:sldMk cId="3683904587" sldId="379"/>
            <ac:spMk id="5" creationId="{35D07AC1-B4A8-723E-1A7F-B4F7F207679D}"/>
          </ac:spMkLst>
        </pc:spChg>
        <pc:spChg chg="add mod">
          <ac:chgData name="Lopez, Ruth M" userId="5c220486-4b18-460c-b13a-a4429495cf88" providerId="ADAL" clId="{6A8FA3F2-2116-4FBA-BFBF-7B259FB2A64D}" dt="2023-04-24T13:26:47.237" v="8425" actId="1036"/>
          <ac:spMkLst>
            <pc:docMk/>
            <pc:sldMk cId="3683904587" sldId="379"/>
            <ac:spMk id="7" creationId="{07357B08-B51E-E742-177C-61CEF3320AE4}"/>
          </ac:spMkLst>
        </pc:spChg>
      </pc:sldChg>
      <pc:sldChg chg="del">
        <pc:chgData name="Lopez, Ruth M" userId="5c220486-4b18-460c-b13a-a4429495cf88" providerId="ADAL" clId="{6A8FA3F2-2116-4FBA-BFBF-7B259FB2A64D}" dt="2023-04-23T22:12:55.392" v="100" actId="47"/>
        <pc:sldMkLst>
          <pc:docMk/>
          <pc:sldMk cId="461669259" sldId="1846"/>
        </pc:sldMkLst>
      </pc:sldChg>
      <pc:sldChg chg="modSp mod modNotesTx">
        <pc:chgData name="Lopez, Ruth M" userId="5c220486-4b18-460c-b13a-a4429495cf88" providerId="ADAL" clId="{6A8FA3F2-2116-4FBA-BFBF-7B259FB2A64D}" dt="2023-04-24T13:19:37.951" v="8227" actId="1035"/>
        <pc:sldMkLst>
          <pc:docMk/>
          <pc:sldMk cId="2957678139" sldId="1848"/>
        </pc:sldMkLst>
        <pc:spChg chg="mod">
          <ac:chgData name="Lopez, Ruth M" userId="5c220486-4b18-460c-b13a-a4429495cf88" providerId="ADAL" clId="{6A8FA3F2-2116-4FBA-BFBF-7B259FB2A64D}" dt="2023-04-24T13:19:37.951" v="8227" actId="1035"/>
          <ac:spMkLst>
            <pc:docMk/>
            <pc:sldMk cId="2957678139" sldId="1848"/>
            <ac:spMk id="10" creationId="{3E90A16C-1235-4DE1-9AE7-2F7599C83F90}"/>
          </ac:spMkLst>
        </pc:spChg>
      </pc:sldChg>
      <pc:sldChg chg="add del ord">
        <pc:chgData name="Lopez, Ruth M" userId="5c220486-4b18-460c-b13a-a4429495cf88" providerId="ADAL" clId="{6A8FA3F2-2116-4FBA-BFBF-7B259FB2A64D}" dt="2023-04-24T01:00:14.765" v="4458"/>
        <pc:sldMkLst>
          <pc:docMk/>
          <pc:sldMk cId="394783395" sldId="1849"/>
        </pc:sldMkLst>
      </pc:sldChg>
      <pc:sldChg chg="modSp mod modNotesTx">
        <pc:chgData name="Lopez, Ruth M" userId="5c220486-4b18-460c-b13a-a4429495cf88" providerId="ADAL" clId="{6A8FA3F2-2116-4FBA-BFBF-7B259FB2A64D}" dt="2023-04-24T02:19:57.244" v="5924" actId="20577"/>
        <pc:sldMkLst>
          <pc:docMk/>
          <pc:sldMk cId="4244761525" sldId="1858"/>
        </pc:sldMkLst>
        <pc:spChg chg="mod">
          <ac:chgData name="Lopez, Ruth M" userId="5c220486-4b18-460c-b13a-a4429495cf88" providerId="ADAL" clId="{6A8FA3F2-2116-4FBA-BFBF-7B259FB2A64D}" dt="2023-04-24T01:00:54.939" v="4461" actId="20577"/>
          <ac:spMkLst>
            <pc:docMk/>
            <pc:sldMk cId="4244761525" sldId="1858"/>
            <ac:spMk id="4" creationId="{FD9E38B3-4686-8247-9625-49018D29F408}"/>
          </ac:spMkLst>
        </pc:spChg>
      </pc:sldChg>
      <pc:sldChg chg="addSp delSp modSp mod">
        <pc:chgData name="Lopez, Ruth M" userId="5c220486-4b18-460c-b13a-a4429495cf88" providerId="ADAL" clId="{6A8FA3F2-2116-4FBA-BFBF-7B259FB2A64D}" dt="2023-04-23T23:31:01.414" v="3715" actId="1076"/>
        <pc:sldMkLst>
          <pc:docMk/>
          <pc:sldMk cId="576716121" sldId="1859"/>
        </pc:sldMkLst>
        <pc:spChg chg="mod">
          <ac:chgData name="Lopez, Ruth M" userId="5c220486-4b18-460c-b13a-a4429495cf88" providerId="ADAL" clId="{6A8FA3F2-2116-4FBA-BFBF-7B259FB2A64D}" dt="2023-04-23T23:30:54.637" v="3712" actId="14100"/>
          <ac:spMkLst>
            <pc:docMk/>
            <pc:sldMk cId="576716121" sldId="1859"/>
            <ac:spMk id="7" creationId="{C3BC92DE-1779-4A44-AED9-0261C2497DD9}"/>
          </ac:spMkLst>
        </pc:spChg>
        <pc:picChg chg="add mod">
          <ac:chgData name="Lopez, Ruth M" userId="5c220486-4b18-460c-b13a-a4429495cf88" providerId="ADAL" clId="{6A8FA3F2-2116-4FBA-BFBF-7B259FB2A64D}" dt="2023-04-23T23:30:56.533" v="3713" actId="1076"/>
          <ac:picMkLst>
            <pc:docMk/>
            <pc:sldMk cId="576716121" sldId="1859"/>
            <ac:picMk id="2050" creationId="{5A8933DE-F2B2-AEC6-D9C3-401852FB487E}"/>
          </ac:picMkLst>
        </pc:picChg>
        <pc:picChg chg="add del mod">
          <ac:chgData name="Lopez, Ruth M" userId="5c220486-4b18-460c-b13a-a4429495cf88" providerId="ADAL" clId="{6A8FA3F2-2116-4FBA-BFBF-7B259FB2A64D}" dt="2023-04-23T23:29:19.137" v="3697"/>
          <ac:picMkLst>
            <pc:docMk/>
            <pc:sldMk cId="576716121" sldId="1859"/>
            <ac:picMk id="2052" creationId="{54E56280-6BC7-336A-7502-8C38000ABF65}"/>
          </ac:picMkLst>
        </pc:picChg>
        <pc:picChg chg="add del">
          <ac:chgData name="Lopez, Ruth M" userId="5c220486-4b18-460c-b13a-a4429495cf88" providerId="ADAL" clId="{6A8FA3F2-2116-4FBA-BFBF-7B259FB2A64D}" dt="2023-04-23T23:29:24.760" v="3699" actId="478"/>
          <ac:picMkLst>
            <pc:docMk/>
            <pc:sldMk cId="576716121" sldId="1859"/>
            <ac:picMk id="2054" creationId="{32793D8B-E1E6-94D5-A7FA-C7421546E104}"/>
          </ac:picMkLst>
        </pc:picChg>
        <pc:picChg chg="add del mod">
          <ac:chgData name="Lopez, Ruth M" userId="5c220486-4b18-460c-b13a-a4429495cf88" providerId="ADAL" clId="{6A8FA3F2-2116-4FBA-BFBF-7B259FB2A64D}" dt="2023-04-23T23:30:10.351" v="3703" actId="478"/>
          <ac:picMkLst>
            <pc:docMk/>
            <pc:sldMk cId="576716121" sldId="1859"/>
            <ac:picMk id="2056" creationId="{27BDE0D9-3BD9-E94B-EB7E-A581ED4D1688}"/>
          </ac:picMkLst>
        </pc:picChg>
        <pc:picChg chg="add mod">
          <ac:chgData name="Lopez, Ruth M" userId="5c220486-4b18-460c-b13a-a4429495cf88" providerId="ADAL" clId="{6A8FA3F2-2116-4FBA-BFBF-7B259FB2A64D}" dt="2023-04-23T23:31:01.414" v="3715" actId="1076"/>
          <ac:picMkLst>
            <pc:docMk/>
            <pc:sldMk cId="576716121" sldId="1859"/>
            <ac:picMk id="2058" creationId="{3ABE2550-78B6-AE8E-B74A-1C9FCDFB5615}"/>
          </ac:picMkLst>
        </pc:picChg>
      </pc:sldChg>
      <pc:sldChg chg="delSp modSp mod modNotesTx">
        <pc:chgData name="Lopez, Ruth M" userId="5c220486-4b18-460c-b13a-a4429495cf88" providerId="ADAL" clId="{6A8FA3F2-2116-4FBA-BFBF-7B259FB2A64D}" dt="2023-04-24T02:47:18.835" v="6467" actId="20577"/>
        <pc:sldMkLst>
          <pc:docMk/>
          <pc:sldMk cId="846236848" sldId="1862"/>
        </pc:sldMkLst>
        <pc:spChg chg="mod">
          <ac:chgData name="Lopez, Ruth M" userId="5c220486-4b18-460c-b13a-a4429495cf88" providerId="ADAL" clId="{6A8FA3F2-2116-4FBA-BFBF-7B259FB2A64D}" dt="2023-04-24T02:47:09.663" v="6422" actId="20577"/>
          <ac:spMkLst>
            <pc:docMk/>
            <pc:sldMk cId="846236848" sldId="1862"/>
            <ac:spMk id="2" creationId="{9B8BBDC7-B590-43B7-BBD0-3A247210E1AC}"/>
          </ac:spMkLst>
        </pc:spChg>
        <pc:picChg chg="del">
          <ac:chgData name="Lopez, Ruth M" userId="5c220486-4b18-460c-b13a-a4429495cf88" providerId="ADAL" clId="{6A8FA3F2-2116-4FBA-BFBF-7B259FB2A64D}" dt="2023-04-24T01:11:21.464" v="4578" actId="478"/>
          <ac:picMkLst>
            <pc:docMk/>
            <pc:sldMk cId="846236848" sldId="1862"/>
            <ac:picMk id="4" creationId="{C6EA5125-9F3F-4AE7-BA5A-97D2BBA88210}"/>
          </ac:picMkLst>
        </pc:picChg>
      </pc:sldChg>
      <pc:sldChg chg="addSp modSp mod modNotesTx">
        <pc:chgData name="Lopez, Ruth M" userId="5c220486-4b18-460c-b13a-a4429495cf88" providerId="ADAL" clId="{6A8FA3F2-2116-4FBA-BFBF-7B259FB2A64D}" dt="2023-04-24T13:18:37.869" v="8175" actId="20577"/>
        <pc:sldMkLst>
          <pc:docMk/>
          <pc:sldMk cId="394499453" sldId="1863"/>
        </pc:sldMkLst>
        <pc:spChg chg="mod">
          <ac:chgData name="Lopez, Ruth M" userId="5c220486-4b18-460c-b13a-a4429495cf88" providerId="ADAL" clId="{6A8FA3F2-2116-4FBA-BFBF-7B259FB2A64D}" dt="2023-04-24T13:11:33.045" v="7818" actId="20577"/>
          <ac:spMkLst>
            <pc:docMk/>
            <pc:sldMk cId="394499453" sldId="1863"/>
            <ac:spMk id="3" creationId="{F84004F6-2668-4FC1-838D-4ECB627E3359}"/>
          </ac:spMkLst>
        </pc:spChg>
        <pc:spChg chg="mod">
          <ac:chgData name="Lopez, Ruth M" userId="5c220486-4b18-460c-b13a-a4429495cf88" providerId="ADAL" clId="{6A8FA3F2-2116-4FBA-BFBF-7B259FB2A64D}" dt="2023-04-24T13:18:01.647" v="8001" actId="1035"/>
          <ac:spMkLst>
            <pc:docMk/>
            <pc:sldMk cId="394499453" sldId="1863"/>
            <ac:spMk id="9219" creationId="{A17D04F1-4318-4DD6-B27E-D66AE4D426B2}"/>
          </ac:spMkLst>
        </pc:spChg>
        <pc:picChg chg="add mod modCrop">
          <ac:chgData name="Lopez, Ruth M" userId="5c220486-4b18-460c-b13a-a4429495cf88" providerId="ADAL" clId="{6A8FA3F2-2116-4FBA-BFBF-7B259FB2A64D}" dt="2023-04-24T13:16:52.361" v="7948" actId="1038"/>
          <ac:picMkLst>
            <pc:docMk/>
            <pc:sldMk cId="394499453" sldId="1863"/>
            <ac:picMk id="2" creationId="{F82B2D4E-C48E-AE02-32C2-3422AF83DB28}"/>
          </ac:picMkLst>
        </pc:picChg>
        <pc:picChg chg="add mod modCrop">
          <ac:chgData name="Lopez, Ruth M" userId="5c220486-4b18-460c-b13a-a4429495cf88" providerId="ADAL" clId="{6A8FA3F2-2116-4FBA-BFBF-7B259FB2A64D}" dt="2023-04-24T13:16:54.534" v="7949" actId="1076"/>
          <ac:picMkLst>
            <pc:docMk/>
            <pc:sldMk cId="394499453" sldId="1863"/>
            <ac:picMk id="4" creationId="{00BD1ECD-D678-26FF-23CC-1100B7B56FE5}"/>
          </ac:picMkLst>
        </pc:picChg>
        <pc:picChg chg="add mod">
          <ac:chgData name="Lopez, Ruth M" userId="5c220486-4b18-460c-b13a-a4429495cf88" providerId="ADAL" clId="{6A8FA3F2-2116-4FBA-BFBF-7B259FB2A64D}" dt="2023-04-24T13:17:06.722" v="7978" actId="1037"/>
          <ac:picMkLst>
            <pc:docMk/>
            <pc:sldMk cId="394499453" sldId="1863"/>
            <ac:picMk id="3074" creationId="{547B96D5-6D6E-8BA2-35D4-7524C060F77B}"/>
          </ac:picMkLst>
        </pc:picChg>
      </pc:sldChg>
      <pc:sldChg chg="modNotesTx">
        <pc:chgData name="Lopez, Ruth M" userId="5c220486-4b18-460c-b13a-a4429495cf88" providerId="ADAL" clId="{6A8FA3F2-2116-4FBA-BFBF-7B259FB2A64D}" dt="2023-04-24T16:20:05.849" v="8927" actId="20577"/>
        <pc:sldMkLst>
          <pc:docMk/>
          <pc:sldMk cId="1543265293" sldId="1864"/>
        </pc:sldMkLst>
      </pc:sldChg>
      <pc:sldChg chg="addSp modSp mod modNotesTx">
        <pc:chgData name="Lopez, Ruth M" userId="5c220486-4b18-460c-b13a-a4429495cf88" providerId="ADAL" clId="{6A8FA3F2-2116-4FBA-BFBF-7B259FB2A64D}" dt="2023-04-24T13:21:05.777" v="8248" actId="20577"/>
        <pc:sldMkLst>
          <pc:docMk/>
          <pc:sldMk cId="147308701" sldId="1865"/>
        </pc:sldMkLst>
        <pc:spChg chg="mod">
          <ac:chgData name="Lopez, Ruth M" userId="5c220486-4b18-460c-b13a-a4429495cf88" providerId="ADAL" clId="{6A8FA3F2-2116-4FBA-BFBF-7B259FB2A64D}" dt="2023-04-23T22:35:11.747" v="971" actId="20577"/>
          <ac:spMkLst>
            <pc:docMk/>
            <pc:sldMk cId="147308701" sldId="1865"/>
            <ac:spMk id="3" creationId="{158B51BF-780C-45D4-A1D0-32D55EA0F2B4}"/>
          </ac:spMkLst>
        </pc:spChg>
        <pc:spChg chg="mod">
          <ac:chgData name="Lopez, Ruth M" userId="5c220486-4b18-460c-b13a-a4429495cf88" providerId="ADAL" clId="{6A8FA3F2-2116-4FBA-BFBF-7B259FB2A64D}" dt="2023-04-24T13:20:15.625" v="8238" actId="1035"/>
          <ac:spMkLst>
            <pc:docMk/>
            <pc:sldMk cId="147308701" sldId="1865"/>
            <ac:spMk id="9219" creationId="{A17D04F1-4318-4DD6-B27E-D66AE4D426B2}"/>
          </ac:spMkLst>
        </pc:spChg>
        <pc:picChg chg="add mod">
          <ac:chgData name="Lopez, Ruth M" userId="5c220486-4b18-460c-b13a-a4429495cf88" providerId="ADAL" clId="{6A8FA3F2-2116-4FBA-BFBF-7B259FB2A64D}" dt="2023-04-23T22:36:16.785" v="999" actId="1076"/>
          <ac:picMkLst>
            <pc:docMk/>
            <pc:sldMk cId="147308701" sldId="1865"/>
            <ac:picMk id="1026" creationId="{F8BC3DD6-8592-7EC7-518B-DBF0750C9DF2}"/>
          </ac:picMkLst>
        </pc:picChg>
        <pc:picChg chg="add mod">
          <ac:chgData name="Lopez, Ruth M" userId="5c220486-4b18-460c-b13a-a4429495cf88" providerId="ADAL" clId="{6A8FA3F2-2116-4FBA-BFBF-7B259FB2A64D}" dt="2023-04-24T02:03:29.227" v="4953" actId="1076"/>
          <ac:picMkLst>
            <pc:docMk/>
            <pc:sldMk cId="147308701" sldId="1865"/>
            <ac:picMk id="1028" creationId="{3266B29D-BF7D-3752-F21A-BF4BC981E404}"/>
          </ac:picMkLst>
        </pc:picChg>
      </pc:sldChg>
      <pc:sldChg chg="modSp mod">
        <pc:chgData name="Lopez, Ruth M" userId="5c220486-4b18-460c-b13a-a4429495cf88" providerId="ADAL" clId="{6A8FA3F2-2116-4FBA-BFBF-7B259FB2A64D}" dt="2023-04-24T02:36:57.959" v="6119" actId="20577"/>
        <pc:sldMkLst>
          <pc:docMk/>
          <pc:sldMk cId="3854408302" sldId="1868"/>
        </pc:sldMkLst>
        <pc:spChg chg="mod">
          <ac:chgData name="Lopez, Ruth M" userId="5c220486-4b18-460c-b13a-a4429495cf88" providerId="ADAL" clId="{6A8FA3F2-2116-4FBA-BFBF-7B259FB2A64D}" dt="2023-04-24T02:36:57.959" v="6119" actId="20577"/>
          <ac:spMkLst>
            <pc:docMk/>
            <pc:sldMk cId="3854408302" sldId="1868"/>
            <ac:spMk id="2" creationId="{25AFC430-6213-4B19-ABA4-7DDA08B8B860}"/>
          </ac:spMkLst>
        </pc:spChg>
      </pc:sldChg>
      <pc:sldChg chg="del mod modShow">
        <pc:chgData name="Lopez, Ruth M" userId="5c220486-4b18-460c-b13a-a4429495cf88" providerId="ADAL" clId="{6A8FA3F2-2116-4FBA-BFBF-7B259FB2A64D}" dt="2023-04-24T01:56:04.146" v="4790" actId="47"/>
        <pc:sldMkLst>
          <pc:docMk/>
          <pc:sldMk cId="1313818867" sldId="1869"/>
        </pc:sldMkLst>
      </pc:sldChg>
      <pc:sldChg chg="delSp modSp mod">
        <pc:chgData name="Lopez, Ruth M" userId="5c220486-4b18-460c-b13a-a4429495cf88" providerId="ADAL" clId="{6A8FA3F2-2116-4FBA-BFBF-7B259FB2A64D}" dt="2023-04-24T02:42:39.299" v="6121" actId="113"/>
        <pc:sldMkLst>
          <pc:docMk/>
          <pc:sldMk cId="598993311" sldId="1870"/>
        </pc:sldMkLst>
        <pc:spChg chg="mod">
          <ac:chgData name="Lopez, Ruth M" userId="5c220486-4b18-460c-b13a-a4429495cf88" providerId="ADAL" clId="{6A8FA3F2-2116-4FBA-BFBF-7B259FB2A64D}" dt="2023-04-24T02:42:39.299" v="6121" actId="113"/>
          <ac:spMkLst>
            <pc:docMk/>
            <pc:sldMk cId="598993311" sldId="1870"/>
            <ac:spMk id="4" creationId="{06D494DE-DEC7-41C1-AFBE-AFB28AE996E9}"/>
          </ac:spMkLst>
        </pc:spChg>
        <pc:picChg chg="del">
          <ac:chgData name="Lopez, Ruth M" userId="5c220486-4b18-460c-b13a-a4429495cf88" providerId="ADAL" clId="{6A8FA3F2-2116-4FBA-BFBF-7B259FB2A64D}" dt="2023-04-24T01:08:48.816" v="4576" actId="478"/>
          <ac:picMkLst>
            <pc:docMk/>
            <pc:sldMk cId="598993311" sldId="1870"/>
            <ac:picMk id="5" creationId="{FFDC0471-30DE-4FFC-B3B7-79513D0F4804}"/>
          </ac:picMkLst>
        </pc:picChg>
      </pc:sldChg>
      <pc:sldChg chg="modSp del mod">
        <pc:chgData name="Lopez, Ruth M" userId="5c220486-4b18-460c-b13a-a4429495cf88" providerId="ADAL" clId="{6A8FA3F2-2116-4FBA-BFBF-7B259FB2A64D}" dt="2023-04-24T02:35:58.439" v="6079" actId="47"/>
        <pc:sldMkLst>
          <pc:docMk/>
          <pc:sldMk cId="3378642025" sldId="1872"/>
        </pc:sldMkLst>
        <pc:spChg chg="mod">
          <ac:chgData name="Lopez, Ruth M" userId="5c220486-4b18-460c-b13a-a4429495cf88" providerId="ADAL" clId="{6A8FA3F2-2116-4FBA-BFBF-7B259FB2A64D}" dt="2023-04-24T02:35:39.375" v="6078" actId="948"/>
          <ac:spMkLst>
            <pc:docMk/>
            <pc:sldMk cId="3378642025" sldId="1872"/>
            <ac:spMk id="3" creationId="{48DD9820-37C7-415D-8053-F9254A16C65F}"/>
          </ac:spMkLst>
        </pc:spChg>
      </pc:sldChg>
      <pc:sldChg chg="del mod modShow">
        <pc:chgData name="Lopez, Ruth M" userId="5c220486-4b18-460c-b13a-a4429495cf88" providerId="ADAL" clId="{6A8FA3F2-2116-4FBA-BFBF-7B259FB2A64D}" dt="2023-04-24T01:56:08.770" v="4792" actId="47"/>
        <pc:sldMkLst>
          <pc:docMk/>
          <pc:sldMk cId="2942949962" sldId="1873"/>
        </pc:sldMkLst>
      </pc:sldChg>
      <pc:sldChg chg="delSp modSp del mod modShow">
        <pc:chgData name="Lopez, Ruth M" userId="5c220486-4b18-460c-b13a-a4429495cf88" providerId="ADAL" clId="{6A8FA3F2-2116-4FBA-BFBF-7B259FB2A64D}" dt="2023-04-24T01:56:13.853" v="4793" actId="47"/>
        <pc:sldMkLst>
          <pc:docMk/>
          <pc:sldMk cId="2560741530" sldId="1874"/>
        </pc:sldMkLst>
        <pc:spChg chg="mod">
          <ac:chgData name="Lopez, Ruth M" userId="5c220486-4b18-460c-b13a-a4429495cf88" providerId="ADAL" clId="{6A8FA3F2-2116-4FBA-BFBF-7B259FB2A64D}" dt="2023-04-24T01:02:46.585" v="4470" actId="14100"/>
          <ac:spMkLst>
            <pc:docMk/>
            <pc:sldMk cId="2560741530" sldId="1874"/>
            <ac:spMk id="3" creationId="{F53B4130-FCA7-4E8D-8529-9700E5419AB3}"/>
          </ac:spMkLst>
        </pc:spChg>
        <pc:spChg chg="del mod">
          <ac:chgData name="Lopez, Ruth M" userId="5c220486-4b18-460c-b13a-a4429495cf88" providerId="ADAL" clId="{6A8FA3F2-2116-4FBA-BFBF-7B259FB2A64D}" dt="2023-04-24T01:02:32.214" v="4466" actId="478"/>
          <ac:spMkLst>
            <pc:docMk/>
            <pc:sldMk cId="2560741530" sldId="1874"/>
            <ac:spMk id="4" creationId="{9AB345EE-27C3-46CC-A643-A54E292A54D4}"/>
          </ac:spMkLst>
        </pc:spChg>
        <pc:picChg chg="del">
          <ac:chgData name="Lopez, Ruth M" userId="5c220486-4b18-460c-b13a-a4429495cf88" providerId="ADAL" clId="{6A8FA3F2-2116-4FBA-BFBF-7B259FB2A64D}" dt="2023-04-24T01:02:23.346" v="4464" actId="478"/>
          <ac:picMkLst>
            <pc:docMk/>
            <pc:sldMk cId="2560741530" sldId="1874"/>
            <ac:picMk id="6" creationId="{2DA4D9AD-F1F2-4010-A902-101CE4134828}"/>
          </ac:picMkLst>
        </pc:picChg>
      </pc:sldChg>
      <pc:sldChg chg="delSp modSp del mod">
        <pc:chgData name="Lopez, Ruth M" userId="5c220486-4b18-460c-b13a-a4429495cf88" providerId="ADAL" clId="{6A8FA3F2-2116-4FBA-BFBF-7B259FB2A64D}" dt="2023-04-24T01:04:51.676" v="4473" actId="47"/>
        <pc:sldMkLst>
          <pc:docMk/>
          <pc:sldMk cId="4253834828" sldId="1876"/>
        </pc:sldMkLst>
        <pc:spChg chg="mod">
          <ac:chgData name="Lopez, Ruth M" userId="5c220486-4b18-460c-b13a-a4429495cf88" providerId="ADAL" clId="{6A8FA3F2-2116-4FBA-BFBF-7B259FB2A64D}" dt="2023-04-24T01:03:37.145" v="4472" actId="14100"/>
          <ac:spMkLst>
            <pc:docMk/>
            <pc:sldMk cId="4253834828" sldId="1876"/>
            <ac:spMk id="5" creationId="{73BAD4A5-BFE8-4C6C-A28E-F68EA0C741E9}"/>
          </ac:spMkLst>
        </pc:spChg>
        <pc:picChg chg="del">
          <ac:chgData name="Lopez, Ruth M" userId="5c220486-4b18-460c-b13a-a4429495cf88" providerId="ADAL" clId="{6A8FA3F2-2116-4FBA-BFBF-7B259FB2A64D}" dt="2023-04-24T01:03:24.465" v="4471" actId="478"/>
          <ac:picMkLst>
            <pc:docMk/>
            <pc:sldMk cId="4253834828" sldId="1876"/>
            <ac:picMk id="4" creationId="{A044EE73-8EC0-42E6-82A6-E0DC53EF247B}"/>
          </ac:picMkLst>
        </pc:picChg>
      </pc:sldChg>
      <pc:sldChg chg="modSp mod">
        <pc:chgData name="Lopez, Ruth M" userId="5c220486-4b18-460c-b13a-a4429495cf88" providerId="ADAL" clId="{6A8FA3F2-2116-4FBA-BFBF-7B259FB2A64D}" dt="2023-04-24T00:59:34.433" v="4456" actId="15"/>
        <pc:sldMkLst>
          <pc:docMk/>
          <pc:sldMk cId="1545615544" sldId="1878"/>
        </pc:sldMkLst>
        <pc:spChg chg="mod">
          <ac:chgData name="Lopez, Ruth M" userId="5c220486-4b18-460c-b13a-a4429495cf88" providerId="ADAL" clId="{6A8FA3F2-2116-4FBA-BFBF-7B259FB2A64D}" dt="2023-04-24T00:59:34.433" v="4456" actId="15"/>
          <ac:spMkLst>
            <pc:docMk/>
            <pc:sldMk cId="1545615544" sldId="1878"/>
            <ac:spMk id="3" creationId="{2D19B87C-078E-499E-B89A-6675F3FFE1BC}"/>
          </ac:spMkLst>
        </pc:spChg>
      </pc:sldChg>
      <pc:sldChg chg="del">
        <pc:chgData name="Lopez, Ruth M" userId="5c220486-4b18-460c-b13a-a4429495cf88" providerId="ADAL" clId="{6A8FA3F2-2116-4FBA-BFBF-7B259FB2A64D}" dt="2023-04-23T22:35:31.566" v="977" actId="47"/>
        <pc:sldMkLst>
          <pc:docMk/>
          <pc:sldMk cId="3278676265" sldId="1879"/>
        </pc:sldMkLst>
      </pc:sldChg>
      <pc:sldChg chg="modSp del mod">
        <pc:chgData name="Lopez, Ruth M" userId="5c220486-4b18-460c-b13a-a4429495cf88" providerId="ADAL" clId="{6A8FA3F2-2116-4FBA-BFBF-7B259FB2A64D}" dt="2023-04-23T22:36:30.720" v="1004" actId="47"/>
        <pc:sldMkLst>
          <pc:docMk/>
          <pc:sldMk cId="2972622868" sldId="1880"/>
        </pc:sldMkLst>
        <pc:spChg chg="mod">
          <ac:chgData name="Lopez, Ruth M" userId="5c220486-4b18-460c-b13a-a4429495cf88" providerId="ADAL" clId="{6A8FA3F2-2116-4FBA-BFBF-7B259FB2A64D}" dt="2023-04-23T22:00:58.154" v="11" actId="20577"/>
          <ac:spMkLst>
            <pc:docMk/>
            <pc:sldMk cId="2972622868" sldId="1880"/>
            <ac:spMk id="2" creationId="{A2468D97-008B-47CD-B22C-568D6750B79D}"/>
          </ac:spMkLst>
        </pc:spChg>
      </pc:sldChg>
      <pc:sldChg chg="modSp mod modNotesTx">
        <pc:chgData name="Lopez, Ruth M" userId="5c220486-4b18-460c-b13a-a4429495cf88" providerId="ADAL" clId="{6A8FA3F2-2116-4FBA-BFBF-7B259FB2A64D}" dt="2023-04-24T02:27:26.174" v="6048" actId="113"/>
        <pc:sldMkLst>
          <pc:docMk/>
          <pc:sldMk cId="985726923" sldId="1885"/>
        </pc:sldMkLst>
        <pc:spChg chg="mod">
          <ac:chgData name="Lopez, Ruth M" userId="5c220486-4b18-460c-b13a-a4429495cf88" providerId="ADAL" clId="{6A8FA3F2-2116-4FBA-BFBF-7B259FB2A64D}" dt="2023-04-24T02:27:26.174" v="6048" actId="113"/>
          <ac:spMkLst>
            <pc:docMk/>
            <pc:sldMk cId="985726923" sldId="1885"/>
            <ac:spMk id="3" creationId="{4E827E71-782F-48E0-974B-5EEAB23E4748}"/>
          </ac:spMkLst>
        </pc:spChg>
      </pc:sldChg>
      <pc:sldChg chg="del">
        <pc:chgData name="Lopez, Ruth M" userId="5c220486-4b18-460c-b13a-a4429495cf88" providerId="ADAL" clId="{6A8FA3F2-2116-4FBA-BFBF-7B259FB2A64D}" dt="2023-04-24T02:32:01.046" v="6072" actId="47"/>
        <pc:sldMkLst>
          <pc:docMk/>
          <pc:sldMk cId="405123493" sldId="1887"/>
        </pc:sldMkLst>
      </pc:sldChg>
      <pc:sldChg chg="del">
        <pc:chgData name="Lopez, Ruth M" userId="5c220486-4b18-460c-b13a-a4429495cf88" providerId="ADAL" clId="{6A8FA3F2-2116-4FBA-BFBF-7B259FB2A64D}" dt="2023-04-23T22:36:47.453" v="1005" actId="47"/>
        <pc:sldMkLst>
          <pc:docMk/>
          <pc:sldMk cId="4158911562" sldId="1890"/>
        </pc:sldMkLst>
      </pc:sldChg>
      <pc:sldChg chg="ord">
        <pc:chgData name="Lopez, Ruth M" userId="5c220486-4b18-460c-b13a-a4429495cf88" providerId="ADAL" clId="{6A8FA3F2-2116-4FBA-BFBF-7B259FB2A64D}" dt="2023-04-24T02:20:26.938" v="5926"/>
        <pc:sldMkLst>
          <pc:docMk/>
          <pc:sldMk cId="1376959515" sldId="1891"/>
        </pc:sldMkLst>
      </pc:sldChg>
      <pc:sldChg chg="modSp mod modNotesTx">
        <pc:chgData name="Lopez, Ruth M" userId="5c220486-4b18-460c-b13a-a4429495cf88" providerId="ADAL" clId="{6A8FA3F2-2116-4FBA-BFBF-7B259FB2A64D}" dt="2023-04-24T13:30:38.022" v="8597" actId="20577"/>
        <pc:sldMkLst>
          <pc:docMk/>
          <pc:sldMk cId="1260765821" sldId="1892"/>
        </pc:sldMkLst>
        <pc:spChg chg="mod">
          <ac:chgData name="Lopez, Ruth M" userId="5c220486-4b18-460c-b13a-a4429495cf88" providerId="ADAL" clId="{6A8FA3F2-2116-4FBA-BFBF-7B259FB2A64D}" dt="2023-04-24T13:30:38.022" v="8597" actId="20577"/>
          <ac:spMkLst>
            <pc:docMk/>
            <pc:sldMk cId="1260765821" sldId="1892"/>
            <ac:spMk id="2" creationId="{AC3F37F1-1598-4E29-91CD-1C4A6C04F01F}"/>
          </ac:spMkLst>
        </pc:spChg>
        <pc:spChg chg="mod">
          <ac:chgData name="Lopez, Ruth M" userId="5c220486-4b18-460c-b13a-a4429495cf88" providerId="ADAL" clId="{6A8FA3F2-2116-4FBA-BFBF-7B259FB2A64D}" dt="2023-04-24T02:31:44.580" v="6071" actId="20577"/>
          <ac:spMkLst>
            <pc:docMk/>
            <pc:sldMk cId="1260765821" sldId="1892"/>
            <ac:spMk id="3" creationId="{93E086C8-C34F-4D14-84C7-B073E6E835AA}"/>
          </ac:spMkLst>
        </pc:spChg>
      </pc:sldChg>
      <pc:sldChg chg="modSp mod modNotesTx">
        <pc:chgData name="Lopez, Ruth M" userId="5c220486-4b18-460c-b13a-a4429495cf88" providerId="ADAL" clId="{6A8FA3F2-2116-4FBA-BFBF-7B259FB2A64D}" dt="2023-04-24T13:32:43.295" v="8703" actId="5793"/>
        <pc:sldMkLst>
          <pc:docMk/>
          <pc:sldMk cId="4285808068" sldId="1893"/>
        </pc:sldMkLst>
        <pc:spChg chg="mod">
          <ac:chgData name="Lopez, Ruth M" userId="5c220486-4b18-460c-b13a-a4429495cf88" providerId="ADAL" clId="{6A8FA3F2-2116-4FBA-BFBF-7B259FB2A64D}" dt="2023-04-24T13:32:23.071" v="8599" actId="14100"/>
          <ac:spMkLst>
            <pc:docMk/>
            <pc:sldMk cId="4285808068" sldId="1893"/>
            <ac:spMk id="3" creationId="{5E13220E-9A1F-46C5-9BDD-1854B64CA814}"/>
          </ac:spMkLst>
        </pc:spChg>
      </pc:sldChg>
      <pc:sldChg chg="addSp delSp modSp del mod modClrScheme chgLayout">
        <pc:chgData name="Lopez, Ruth M" userId="5c220486-4b18-460c-b13a-a4429495cf88" providerId="ADAL" clId="{6A8FA3F2-2116-4FBA-BFBF-7B259FB2A64D}" dt="2023-04-24T13:35:24.067" v="8818" actId="47"/>
        <pc:sldMkLst>
          <pc:docMk/>
          <pc:sldMk cId="1346766533" sldId="1894"/>
        </pc:sldMkLst>
        <pc:spChg chg="mod ord">
          <ac:chgData name="Lopez, Ruth M" userId="5c220486-4b18-460c-b13a-a4429495cf88" providerId="ADAL" clId="{6A8FA3F2-2116-4FBA-BFBF-7B259FB2A64D}" dt="2023-04-24T02:36:08.125" v="6081" actId="700"/>
          <ac:spMkLst>
            <pc:docMk/>
            <pc:sldMk cId="1346766533" sldId="1894"/>
            <ac:spMk id="2" creationId="{47799EED-4BA3-45A7-AE6B-E3469CCB12DE}"/>
          </ac:spMkLst>
        </pc:spChg>
        <pc:spChg chg="mod ord">
          <ac:chgData name="Lopez, Ruth M" userId="5c220486-4b18-460c-b13a-a4429495cf88" providerId="ADAL" clId="{6A8FA3F2-2116-4FBA-BFBF-7B259FB2A64D}" dt="2023-04-24T02:44:33.354" v="6131" actId="113"/>
          <ac:spMkLst>
            <pc:docMk/>
            <pc:sldMk cId="1346766533" sldId="1894"/>
            <ac:spMk id="3" creationId="{956F9D13-9C22-442D-9AC2-49BE5C07B912}"/>
          </ac:spMkLst>
        </pc:spChg>
        <pc:spChg chg="add del mod ord">
          <ac:chgData name="Lopez, Ruth M" userId="5c220486-4b18-460c-b13a-a4429495cf88" providerId="ADAL" clId="{6A8FA3F2-2116-4FBA-BFBF-7B259FB2A64D}" dt="2023-04-24T02:36:08.125" v="6081" actId="700"/>
          <ac:spMkLst>
            <pc:docMk/>
            <pc:sldMk cId="1346766533" sldId="1894"/>
            <ac:spMk id="4" creationId="{49469E4F-BC2B-0DB6-24DD-01C2D2521F65}"/>
          </ac:spMkLst>
        </pc:spChg>
      </pc:sldChg>
      <pc:sldChg chg="modSp mod">
        <pc:chgData name="Lopez, Ruth M" userId="5c220486-4b18-460c-b13a-a4429495cf88" providerId="ADAL" clId="{6A8FA3F2-2116-4FBA-BFBF-7B259FB2A64D}" dt="2023-04-24T02:43:09.534" v="6130" actId="404"/>
        <pc:sldMkLst>
          <pc:docMk/>
          <pc:sldMk cId="3995569320" sldId="1895"/>
        </pc:sldMkLst>
        <pc:spChg chg="mod">
          <ac:chgData name="Lopez, Ruth M" userId="5c220486-4b18-460c-b13a-a4429495cf88" providerId="ADAL" clId="{6A8FA3F2-2116-4FBA-BFBF-7B259FB2A64D}" dt="2023-04-24T02:43:09.534" v="6130" actId="404"/>
          <ac:spMkLst>
            <pc:docMk/>
            <pc:sldMk cId="3995569320" sldId="1895"/>
            <ac:spMk id="2" creationId="{2082EA84-8352-4982-9A54-804044C43540}"/>
          </ac:spMkLst>
        </pc:spChg>
      </pc:sldChg>
      <pc:sldChg chg="addSp delSp modSp new mod modClrScheme chgLayout modNotesTx">
        <pc:chgData name="Lopez, Ruth M" userId="5c220486-4b18-460c-b13a-a4429495cf88" providerId="ADAL" clId="{6A8FA3F2-2116-4FBA-BFBF-7B259FB2A64D}" dt="2023-04-24T13:28:39.148" v="8560" actId="20577"/>
        <pc:sldMkLst>
          <pc:docMk/>
          <pc:sldMk cId="923983713" sldId="1896"/>
        </pc:sldMkLst>
        <pc:spChg chg="del mod ord">
          <ac:chgData name="Lopez, Ruth M" userId="5c220486-4b18-460c-b13a-a4429495cf88" providerId="ADAL" clId="{6A8FA3F2-2116-4FBA-BFBF-7B259FB2A64D}" dt="2023-04-23T22:51:12.712" v="1287" actId="700"/>
          <ac:spMkLst>
            <pc:docMk/>
            <pc:sldMk cId="923983713" sldId="1896"/>
            <ac:spMk id="2" creationId="{8D863EF6-04C7-31B2-8051-7A8872D96F3B}"/>
          </ac:spMkLst>
        </pc:spChg>
        <pc:spChg chg="mod ord">
          <ac:chgData name="Lopez, Ruth M" userId="5c220486-4b18-460c-b13a-a4429495cf88" providerId="ADAL" clId="{6A8FA3F2-2116-4FBA-BFBF-7B259FB2A64D}" dt="2023-04-23T22:51:41.373" v="1335" actId="700"/>
          <ac:spMkLst>
            <pc:docMk/>
            <pc:sldMk cId="923983713" sldId="1896"/>
            <ac:spMk id="3" creationId="{5982E672-8068-66DE-368D-544AEB0D642E}"/>
          </ac:spMkLst>
        </pc:spChg>
        <pc:spChg chg="del mod ord">
          <ac:chgData name="Lopez, Ruth M" userId="5c220486-4b18-460c-b13a-a4429495cf88" providerId="ADAL" clId="{6A8FA3F2-2116-4FBA-BFBF-7B259FB2A64D}" dt="2023-04-23T22:51:12.712" v="1287" actId="700"/>
          <ac:spMkLst>
            <pc:docMk/>
            <pc:sldMk cId="923983713" sldId="1896"/>
            <ac:spMk id="4" creationId="{F46D28C4-66E2-3E68-22C9-B3C54C5B9A97}"/>
          </ac:spMkLst>
        </pc:spChg>
        <pc:spChg chg="add mod ord">
          <ac:chgData name="Lopez, Ruth M" userId="5c220486-4b18-460c-b13a-a4429495cf88" providerId="ADAL" clId="{6A8FA3F2-2116-4FBA-BFBF-7B259FB2A64D}" dt="2023-04-23T22:51:41.373" v="1335" actId="700"/>
          <ac:spMkLst>
            <pc:docMk/>
            <pc:sldMk cId="923983713" sldId="1896"/>
            <ac:spMk id="5" creationId="{2E457AA2-E01E-672C-6ABA-4F7C934800BD}"/>
          </ac:spMkLst>
        </pc:spChg>
        <pc:spChg chg="add mod ord">
          <ac:chgData name="Lopez, Ruth M" userId="5c220486-4b18-460c-b13a-a4429495cf88" providerId="ADAL" clId="{6A8FA3F2-2116-4FBA-BFBF-7B259FB2A64D}" dt="2023-04-24T13:28:39.148" v="8560" actId="20577"/>
          <ac:spMkLst>
            <pc:docMk/>
            <pc:sldMk cId="923983713" sldId="1896"/>
            <ac:spMk id="6" creationId="{6827D554-A7B0-9B8C-099C-BCF1F375E5B6}"/>
          </ac:spMkLst>
        </pc:spChg>
        <pc:spChg chg="add del mod ord">
          <ac:chgData name="Lopez, Ruth M" userId="5c220486-4b18-460c-b13a-a4429495cf88" providerId="ADAL" clId="{6A8FA3F2-2116-4FBA-BFBF-7B259FB2A64D}" dt="2023-04-23T22:51:19.618" v="1310" actId="478"/>
          <ac:spMkLst>
            <pc:docMk/>
            <pc:sldMk cId="923983713" sldId="1896"/>
            <ac:spMk id="7" creationId="{16B165E5-6B16-EE99-67C8-825A49685792}"/>
          </ac:spMkLst>
        </pc:spChg>
        <pc:spChg chg="add del mod ord">
          <ac:chgData name="Lopez, Ruth M" userId="5c220486-4b18-460c-b13a-a4429495cf88" providerId="ADAL" clId="{6A8FA3F2-2116-4FBA-BFBF-7B259FB2A64D}" dt="2023-04-23T22:52:15.499" v="1406" actId="478"/>
          <ac:spMkLst>
            <pc:docMk/>
            <pc:sldMk cId="923983713" sldId="1896"/>
            <ac:spMk id="8" creationId="{19D2EFAB-8EDE-A3E0-0D91-18D2BFB0CB3E}"/>
          </ac:spMkLst>
        </pc:spChg>
      </pc:sldChg>
      <pc:sldChg chg="new del">
        <pc:chgData name="Lopez, Ruth M" userId="5c220486-4b18-460c-b13a-a4429495cf88" providerId="ADAL" clId="{6A8FA3F2-2116-4FBA-BFBF-7B259FB2A64D}" dt="2023-04-23T23:15:22.796" v="2077" actId="680"/>
        <pc:sldMkLst>
          <pc:docMk/>
          <pc:sldMk cId="1700327958" sldId="1897"/>
        </pc:sldMkLst>
      </pc:sldChg>
      <pc:sldChg chg="delSp modSp new mod modNotesTx">
        <pc:chgData name="Lopez, Ruth M" userId="5c220486-4b18-460c-b13a-a4429495cf88" providerId="ADAL" clId="{6A8FA3F2-2116-4FBA-BFBF-7B259FB2A64D}" dt="2023-04-24T13:29:09.128" v="8585" actId="20577"/>
        <pc:sldMkLst>
          <pc:docMk/>
          <pc:sldMk cId="1797947210" sldId="1897"/>
        </pc:sldMkLst>
        <pc:spChg chg="mod">
          <ac:chgData name="Lopez, Ruth M" userId="5c220486-4b18-460c-b13a-a4429495cf88" providerId="ADAL" clId="{6A8FA3F2-2116-4FBA-BFBF-7B259FB2A64D}" dt="2023-04-24T02:16:47.008" v="5666" actId="20577"/>
          <ac:spMkLst>
            <pc:docMk/>
            <pc:sldMk cId="1797947210" sldId="1897"/>
            <ac:spMk id="2" creationId="{27EFA542-2355-836A-B282-CFF576BC1EE5}"/>
          </ac:spMkLst>
        </pc:spChg>
        <pc:spChg chg="mod">
          <ac:chgData name="Lopez, Ruth M" userId="5c220486-4b18-460c-b13a-a4429495cf88" providerId="ADAL" clId="{6A8FA3F2-2116-4FBA-BFBF-7B259FB2A64D}" dt="2023-04-24T13:29:09.128" v="8585" actId="20577"/>
          <ac:spMkLst>
            <pc:docMk/>
            <pc:sldMk cId="1797947210" sldId="1897"/>
            <ac:spMk id="3" creationId="{78CBD915-3E7A-1126-4DC3-F17AB807ABC4}"/>
          </ac:spMkLst>
        </pc:spChg>
        <pc:spChg chg="del">
          <ac:chgData name="Lopez, Ruth M" userId="5c220486-4b18-460c-b13a-a4429495cf88" providerId="ADAL" clId="{6A8FA3F2-2116-4FBA-BFBF-7B259FB2A64D}" dt="2023-04-24T00:43:07.763" v="3803" actId="478"/>
          <ac:spMkLst>
            <pc:docMk/>
            <pc:sldMk cId="1797947210" sldId="1897"/>
            <ac:spMk id="4" creationId="{D2DA44F2-29FE-BF68-7704-5BB1C2A30633}"/>
          </ac:spMkLst>
        </pc:spChg>
      </pc:sldChg>
      <pc:sldChg chg="modSp new mod modNotesTx">
        <pc:chgData name="Lopez, Ruth M" userId="5c220486-4b18-460c-b13a-a4429495cf88" providerId="ADAL" clId="{6A8FA3F2-2116-4FBA-BFBF-7B259FB2A64D}" dt="2023-04-24T13:06:37.325" v="7630" actId="20577"/>
        <pc:sldMkLst>
          <pc:docMk/>
          <pc:sldMk cId="4160351975" sldId="1898"/>
        </pc:sldMkLst>
        <pc:spChg chg="mod">
          <ac:chgData name="Lopez, Ruth M" userId="5c220486-4b18-460c-b13a-a4429495cf88" providerId="ADAL" clId="{6A8FA3F2-2116-4FBA-BFBF-7B259FB2A64D}" dt="2023-04-24T02:45:51.231" v="6178" actId="20577"/>
          <ac:spMkLst>
            <pc:docMk/>
            <pc:sldMk cId="4160351975" sldId="1898"/>
            <ac:spMk id="2" creationId="{EB0A33DD-5EDD-018E-9798-14E997AA47FD}"/>
          </ac:spMkLst>
        </pc:spChg>
        <pc:spChg chg="mod">
          <ac:chgData name="Lopez, Ruth M" userId="5c220486-4b18-460c-b13a-a4429495cf88" providerId="ADAL" clId="{6A8FA3F2-2116-4FBA-BFBF-7B259FB2A64D}" dt="2023-04-24T01:11:42.582" v="4588" actId="20577"/>
          <ac:spMkLst>
            <pc:docMk/>
            <pc:sldMk cId="4160351975" sldId="1898"/>
            <ac:spMk id="3" creationId="{8F7C648F-EBD3-3F65-D71E-8A1E3F762804}"/>
          </ac:spMkLst>
        </pc:spChg>
      </pc:sldChg>
      <pc:sldChg chg="modSp add mod">
        <pc:chgData name="Lopez, Ruth M" userId="5c220486-4b18-460c-b13a-a4429495cf88" providerId="ADAL" clId="{6A8FA3F2-2116-4FBA-BFBF-7B259FB2A64D}" dt="2023-04-24T14:54:24.450" v="8846" actId="20577"/>
        <pc:sldMkLst>
          <pc:docMk/>
          <pc:sldMk cId="746705304" sldId="1899"/>
        </pc:sldMkLst>
        <pc:spChg chg="mod">
          <ac:chgData name="Lopez, Ruth M" userId="5c220486-4b18-460c-b13a-a4429495cf88" providerId="ADAL" clId="{6A8FA3F2-2116-4FBA-BFBF-7B259FB2A64D}" dt="2023-04-24T02:04:31.359" v="4993" actId="20577"/>
          <ac:spMkLst>
            <pc:docMk/>
            <pc:sldMk cId="746705304" sldId="1899"/>
            <ac:spMk id="2" creationId="{A466C92D-352F-4E2B-A379-FD425E71BD1C}"/>
          </ac:spMkLst>
        </pc:spChg>
        <pc:spChg chg="mod">
          <ac:chgData name="Lopez, Ruth M" userId="5c220486-4b18-460c-b13a-a4429495cf88" providerId="ADAL" clId="{6A8FA3F2-2116-4FBA-BFBF-7B259FB2A64D}" dt="2023-04-24T14:54:24.450" v="8846" actId="20577"/>
          <ac:spMkLst>
            <pc:docMk/>
            <pc:sldMk cId="746705304" sldId="1899"/>
            <ac:spMk id="3" creationId="{951F5ED9-78A5-4DC6-8D49-D006106BA892}"/>
          </ac:spMkLst>
        </pc:spChg>
      </pc:sldChg>
      <pc:sldChg chg="modSp new mod">
        <pc:chgData name="Lopez, Ruth M" userId="5c220486-4b18-460c-b13a-a4429495cf88" providerId="ADAL" clId="{6A8FA3F2-2116-4FBA-BFBF-7B259FB2A64D}" dt="2023-04-24T02:36:43.215" v="6118" actId="20577"/>
        <pc:sldMkLst>
          <pc:docMk/>
          <pc:sldMk cId="3118130434" sldId="1900"/>
        </pc:sldMkLst>
        <pc:spChg chg="mod">
          <ac:chgData name="Lopez, Ruth M" userId="5c220486-4b18-460c-b13a-a4429495cf88" providerId="ADAL" clId="{6A8FA3F2-2116-4FBA-BFBF-7B259FB2A64D}" dt="2023-04-24T02:36:17.662" v="6111" actId="20577"/>
          <ac:spMkLst>
            <pc:docMk/>
            <pc:sldMk cId="3118130434" sldId="1900"/>
            <ac:spMk id="2" creationId="{407F1EC7-FD86-6947-EED4-739E8847C8A0}"/>
          </ac:spMkLst>
        </pc:spChg>
        <pc:spChg chg="mod">
          <ac:chgData name="Lopez, Ruth M" userId="5c220486-4b18-460c-b13a-a4429495cf88" providerId="ADAL" clId="{6A8FA3F2-2116-4FBA-BFBF-7B259FB2A64D}" dt="2023-04-24T02:36:43.215" v="6118" actId="20577"/>
          <ac:spMkLst>
            <pc:docMk/>
            <pc:sldMk cId="3118130434" sldId="1900"/>
            <ac:spMk id="3" creationId="{DB0C8CB3-3BC7-D51A-963F-1CFCD3D382AF}"/>
          </ac:spMkLst>
        </pc:spChg>
      </pc:sldChg>
      <pc:sldChg chg="delSp modSp new mod">
        <pc:chgData name="Lopez, Ruth M" userId="5c220486-4b18-460c-b13a-a4429495cf88" providerId="ADAL" clId="{6A8FA3F2-2116-4FBA-BFBF-7B259FB2A64D}" dt="2023-04-24T14:56:58.824" v="8896" actId="20577"/>
        <pc:sldMkLst>
          <pc:docMk/>
          <pc:sldMk cId="531345912" sldId="1901"/>
        </pc:sldMkLst>
        <pc:spChg chg="mod">
          <ac:chgData name="Lopez, Ruth M" userId="5c220486-4b18-460c-b13a-a4429495cf88" providerId="ADAL" clId="{6A8FA3F2-2116-4FBA-BFBF-7B259FB2A64D}" dt="2023-04-24T14:56:58.824" v="8896" actId="20577"/>
          <ac:spMkLst>
            <pc:docMk/>
            <pc:sldMk cId="531345912" sldId="1901"/>
            <ac:spMk id="2" creationId="{F2885C1A-B412-9DE7-28EC-E2FD456DCEE4}"/>
          </ac:spMkLst>
        </pc:spChg>
        <pc:spChg chg="del">
          <ac:chgData name="Lopez, Ruth M" userId="5c220486-4b18-460c-b13a-a4429495cf88" providerId="ADAL" clId="{6A8FA3F2-2116-4FBA-BFBF-7B259FB2A64D}" dt="2023-04-24T14:56:41.477" v="8848" actId="478"/>
          <ac:spMkLst>
            <pc:docMk/>
            <pc:sldMk cId="531345912" sldId="1901"/>
            <ac:spMk id="3" creationId="{F789A0B3-605E-1081-3D4F-CA1DA9757D42}"/>
          </ac:spMkLst>
        </pc:spChg>
      </pc:sldChg>
    </pc:docChg>
  </pc:docChgLst>
  <pc:docChgLst>
    <pc:chgData name="Lopez, Ruth M" userId="5c220486-4b18-460c-b13a-a4429495cf88" providerId="ADAL" clId="{42CAA726-E1E7-9447-AEAE-6B38B43276BB}"/>
    <pc:docChg chg="undo custSel addSld delSld modSld">
      <pc:chgData name="Lopez, Ruth M" userId="5c220486-4b18-460c-b13a-a4429495cf88" providerId="ADAL" clId="{42CAA726-E1E7-9447-AEAE-6B38B43276BB}" dt="2023-04-23T00:38:31.735" v="265" actId="2696"/>
      <pc:docMkLst>
        <pc:docMk/>
      </pc:docMkLst>
      <pc:sldChg chg="del">
        <pc:chgData name="Lopez, Ruth M" userId="5c220486-4b18-460c-b13a-a4429495cf88" providerId="ADAL" clId="{42CAA726-E1E7-9447-AEAE-6B38B43276BB}" dt="2023-04-23T00:36:56.201" v="260" actId="2696"/>
        <pc:sldMkLst>
          <pc:docMk/>
          <pc:sldMk cId="2174212420" sldId="272"/>
        </pc:sldMkLst>
      </pc:sldChg>
      <pc:sldChg chg="add del mod modShow">
        <pc:chgData name="Lopez, Ruth M" userId="5c220486-4b18-460c-b13a-a4429495cf88" providerId="ADAL" clId="{42CAA726-E1E7-9447-AEAE-6B38B43276BB}" dt="2023-04-23T00:34:03.919" v="201" actId="2696"/>
        <pc:sldMkLst>
          <pc:docMk/>
          <pc:sldMk cId="461669259" sldId="1846"/>
        </pc:sldMkLst>
      </pc:sldChg>
      <pc:sldChg chg="modSp">
        <pc:chgData name="Lopez, Ruth M" userId="5c220486-4b18-460c-b13a-a4429495cf88" providerId="ADAL" clId="{42CAA726-E1E7-9447-AEAE-6B38B43276BB}" dt="2023-04-23T00:37:10.364" v="264" actId="1035"/>
        <pc:sldMkLst>
          <pc:docMk/>
          <pc:sldMk cId="394783395" sldId="1849"/>
        </pc:sldMkLst>
        <pc:picChg chg="mod">
          <ac:chgData name="Lopez, Ruth M" userId="5c220486-4b18-460c-b13a-a4429495cf88" providerId="ADAL" clId="{42CAA726-E1E7-9447-AEAE-6B38B43276BB}" dt="2023-04-23T00:37:10.364" v="264" actId="1035"/>
          <ac:picMkLst>
            <pc:docMk/>
            <pc:sldMk cId="394783395" sldId="1849"/>
            <ac:picMk id="3" creationId="{653ED2B1-0C31-4D5C-AC0D-FAEFDC2109DD}"/>
          </ac:picMkLst>
        </pc:picChg>
      </pc:sldChg>
      <pc:sldChg chg="del">
        <pc:chgData name="Lopez, Ruth M" userId="5c220486-4b18-460c-b13a-a4429495cf88" providerId="ADAL" clId="{42CAA726-E1E7-9447-AEAE-6B38B43276BB}" dt="2023-04-23T00:34:37.205" v="202" actId="2696"/>
        <pc:sldMkLst>
          <pc:docMk/>
          <pc:sldMk cId="3992488130" sldId="1860"/>
        </pc:sldMkLst>
      </pc:sldChg>
      <pc:sldChg chg="modSp">
        <pc:chgData name="Lopez, Ruth M" userId="5c220486-4b18-460c-b13a-a4429495cf88" providerId="ADAL" clId="{42CAA726-E1E7-9447-AEAE-6B38B43276BB}" dt="2023-04-23T00:33:19.363" v="197" actId="20577"/>
        <pc:sldMkLst>
          <pc:docMk/>
          <pc:sldMk cId="394499453" sldId="1863"/>
        </pc:sldMkLst>
        <pc:spChg chg="mod">
          <ac:chgData name="Lopez, Ruth M" userId="5c220486-4b18-460c-b13a-a4429495cf88" providerId="ADAL" clId="{42CAA726-E1E7-9447-AEAE-6B38B43276BB}" dt="2023-04-23T00:33:19.363" v="197" actId="20577"/>
          <ac:spMkLst>
            <pc:docMk/>
            <pc:sldMk cId="394499453" sldId="1863"/>
            <ac:spMk id="9219" creationId="{A17D04F1-4318-4DD6-B27E-D66AE4D426B2}"/>
          </ac:spMkLst>
        </pc:spChg>
      </pc:sldChg>
      <pc:sldChg chg="modSp modNotesTx">
        <pc:chgData name="Lopez, Ruth M" userId="5c220486-4b18-460c-b13a-a4429495cf88" providerId="ADAL" clId="{42CAA726-E1E7-9447-AEAE-6B38B43276BB}" dt="2023-04-23T00:32:04.980" v="174" actId="14100"/>
        <pc:sldMkLst>
          <pc:docMk/>
          <pc:sldMk cId="1543265293" sldId="1864"/>
        </pc:sldMkLst>
        <pc:spChg chg="mod">
          <ac:chgData name="Lopez, Ruth M" userId="5c220486-4b18-460c-b13a-a4429495cf88" providerId="ADAL" clId="{42CAA726-E1E7-9447-AEAE-6B38B43276BB}" dt="2023-04-23T00:32:04.980" v="174" actId="14100"/>
          <ac:spMkLst>
            <pc:docMk/>
            <pc:sldMk cId="1543265293" sldId="1864"/>
            <ac:spMk id="4" creationId="{C261A328-5C59-488E-B8FA-9DC6B7170BA2}"/>
          </ac:spMkLst>
        </pc:spChg>
        <pc:spChg chg="mod">
          <ac:chgData name="Lopez, Ruth M" userId="5c220486-4b18-460c-b13a-a4429495cf88" providerId="ADAL" clId="{42CAA726-E1E7-9447-AEAE-6B38B43276BB}" dt="2023-04-23T00:31:08.767" v="112" actId="14100"/>
          <ac:spMkLst>
            <pc:docMk/>
            <pc:sldMk cId="1543265293" sldId="1864"/>
            <ac:spMk id="3074" creationId="{ED2DB031-9003-4F74-A88F-FE2A2ABABC72}"/>
          </ac:spMkLst>
        </pc:spChg>
      </pc:sldChg>
      <pc:sldChg chg="modSp">
        <pc:chgData name="Lopez, Ruth M" userId="5c220486-4b18-460c-b13a-a4429495cf88" providerId="ADAL" clId="{42CAA726-E1E7-9447-AEAE-6B38B43276BB}" dt="2023-04-23T00:35:24.366" v="258" actId="20577"/>
        <pc:sldMkLst>
          <pc:docMk/>
          <pc:sldMk cId="147308701" sldId="1865"/>
        </pc:sldMkLst>
        <pc:spChg chg="mod">
          <ac:chgData name="Lopez, Ruth M" userId="5c220486-4b18-460c-b13a-a4429495cf88" providerId="ADAL" clId="{42CAA726-E1E7-9447-AEAE-6B38B43276BB}" dt="2023-04-23T00:35:19.012" v="257" actId="20577"/>
          <ac:spMkLst>
            <pc:docMk/>
            <pc:sldMk cId="147308701" sldId="1865"/>
            <ac:spMk id="3" creationId="{158B51BF-780C-45D4-A1D0-32D55EA0F2B4}"/>
          </ac:spMkLst>
        </pc:spChg>
        <pc:spChg chg="mod">
          <ac:chgData name="Lopez, Ruth M" userId="5c220486-4b18-460c-b13a-a4429495cf88" providerId="ADAL" clId="{42CAA726-E1E7-9447-AEAE-6B38B43276BB}" dt="2023-04-23T00:35:24.366" v="258" actId="20577"/>
          <ac:spMkLst>
            <pc:docMk/>
            <pc:sldMk cId="147308701" sldId="1865"/>
            <ac:spMk id="9219" creationId="{A17D04F1-4318-4DD6-B27E-D66AE4D426B2}"/>
          </ac:spMkLst>
        </pc:spChg>
      </pc:sldChg>
      <pc:sldChg chg="del">
        <pc:chgData name="Lopez, Ruth M" userId="5c220486-4b18-460c-b13a-a4429495cf88" providerId="ADAL" clId="{42CAA726-E1E7-9447-AEAE-6B38B43276BB}" dt="2023-04-23T00:36:57.735" v="261" actId="2696"/>
        <pc:sldMkLst>
          <pc:docMk/>
          <pc:sldMk cId="2948557938" sldId="1866"/>
        </pc:sldMkLst>
      </pc:sldChg>
      <pc:sldChg chg="add del">
        <pc:chgData name="Lopez, Ruth M" userId="5c220486-4b18-460c-b13a-a4429495cf88" providerId="ADAL" clId="{42CAA726-E1E7-9447-AEAE-6B38B43276BB}" dt="2023-04-23T00:34:03.045" v="200" actId="2696"/>
        <pc:sldMkLst>
          <pc:docMk/>
          <pc:sldMk cId="3278676265" sldId="1879"/>
        </pc:sldMkLst>
      </pc:sldChg>
      <pc:sldChg chg="del">
        <pc:chgData name="Lopez, Ruth M" userId="5c220486-4b18-460c-b13a-a4429495cf88" providerId="ADAL" clId="{42CAA726-E1E7-9447-AEAE-6B38B43276BB}" dt="2023-04-23T00:36:52.994" v="259" actId="2696"/>
        <pc:sldMkLst>
          <pc:docMk/>
          <pc:sldMk cId="2020932536" sldId="1881"/>
        </pc:sldMkLst>
      </pc:sldChg>
      <pc:sldChg chg="del">
        <pc:chgData name="Lopez, Ruth M" userId="5c220486-4b18-460c-b13a-a4429495cf88" providerId="ADAL" clId="{42CAA726-E1E7-9447-AEAE-6B38B43276BB}" dt="2023-04-23T00:38:31.735" v="265" actId="2696"/>
        <pc:sldMkLst>
          <pc:docMk/>
          <pc:sldMk cId="2103751366" sldId="1882"/>
        </pc:sldMkLst>
      </pc:sldChg>
      <pc:sldChg chg="del">
        <pc:chgData name="Lopez, Ruth M" userId="5c220486-4b18-460c-b13a-a4429495cf88" providerId="ADAL" clId="{42CAA726-E1E7-9447-AEAE-6B38B43276BB}" dt="2023-04-23T00:36:58.901" v="262" actId="2696"/>
        <pc:sldMkLst>
          <pc:docMk/>
          <pc:sldMk cId="861987156" sldId="1888"/>
        </pc:sldMkLst>
      </pc:sldChg>
    </pc:docChg>
  </pc:docChgLst>
  <pc:docChgLst>
    <pc:chgData name="Lopez, Ruth M" userId="5c220486-4b18-460c-b13a-a4429495cf88" providerId="ADAL" clId="{8D14BDE9-BE08-4594-9A25-B8F4703C6B98}"/>
    <pc:docChg chg="undo redo custSel addSld delSld modSld sldOrd">
      <pc:chgData name="Lopez, Ruth M" userId="5c220486-4b18-460c-b13a-a4429495cf88" providerId="ADAL" clId="{8D14BDE9-BE08-4594-9A25-B8F4703C6B98}" dt="2022-10-04T13:57:38.432" v="3029" actId="2711"/>
      <pc:docMkLst>
        <pc:docMk/>
      </pc:docMkLst>
      <pc:sldChg chg="modSp mod">
        <pc:chgData name="Lopez, Ruth M" userId="5c220486-4b18-460c-b13a-a4429495cf88" providerId="ADAL" clId="{8D14BDE9-BE08-4594-9A25-B8F4703C6B98}" dt="2022-10-04T12:51:27.412" v="2826" actId="403"/>
        <pc:sldMkLst>
          <pc:docMk/>
          <pc:sldMk cId="2174212420" sldId="272"/>
        </pc:sldMkLst>
        <pc:spChg chg="mod">
          <ac:chgData name="Lopez, Ruth M" userId="5c220486-4b18-460c-b13a-a4429495cf88" providerId="ADAL" clId="{8D14BDE9-BE08-4594-9A25-B8F4703C6B98}" dt="2022-10-04T00:41:42.698" v="1814" actId="20577"/>
          <ac:spMkLst>
            <pc:docMk/>
            <pc:sldMk cId="2174212420" sldId="272"/>
            <ac:spMk id="2" creationId="{4A6CD528-E398-4A22-8019-53A206D51E5E}"/>
          </ac:spMkLst>
        </pc:spChg>
        <pc:spChg chg="mod">
          <ac:chgData name="Lopez, Ruth M" userId="5c220486-4b18-460c-b13a-a4429495cf88" providerId="ADAL" clId="{8D14BDE9-BE08-4594-9A25-B8F4703C6B98}" dt="2022-10-04T12:51:27.412" v="2826" actId="403"/>
          <ac:spMkLst>
            <pc:docMk/>
            <pc:sldMk cId="2174212420" sldId="272"/>
            <ac:spMk id="3" creationId="{2B56A540-3DDD-4745-A492-F36F3B26C944}"/>
          </ac:spMkLst>
        </pc:spChg>
      </pc:sldChg>
      <pc:sldChg chg="modSp mod ord">
        <pc:chgData name="Lopez, Ruth M" userId="5c220486-4b18-460c-b13a-a4429495cf88" providerId="ADAL" clId="{8D14BDE9-BE08-4594-9A25-B8F4703C6B98}" dt="2022-10-04T00:02:26.041" v="1525"/>
        <pc:sldMkLst>
          <pc:docMk/>
          <pc:sldMk cId="3986904475" sldId="277"/>
        </pc:sldMkLst>
        <pc:spChg chg="mod">
          <ac:chgData name="Lopez, Ruth M" userId="5c220486-4b18-460c-b13a-a4429495cf88" providerId="ADAL" clId="{8D14BDE9-BE08-4594-9A25-B8F4703C6B98}" dt="2022-10-04T00:02:12.243" v="1523" actId="20577"/>
          <ac:spMkLst>
            <pc:docMk/>
            <pc:sldMk cId="3986904475" sldId="277"/>
            <ac:spMk id="2" creationId="{B625025C-660C-4E91-A5D3-2E0738A25742}"/>
          </ac:spMkLst>
        </pc:spChg>
      </pc:sldChg>
      <pc:sldChg chg="modSp mod">
        <pc:chgData name="Lopez, Ruth M" userId="5c220486-4b18-460c-b13a-a4429495cf88" providerId="ADAL" clId="{8D14BDE9-BE08-4594-9A25-B8F4703C6B98}" dt="2022-10-04T13:57:38.432" v="3029" actId="2711"/>
        <pc:sldMkLst>
          <pc:docMk/>
          <pc:sldMk cId="2628010138" sldId="332"/>
        </pc:sldMkLst>
        <pc:spChg chg="mod">
          <ac:chgData name="Lopez, Ruth M" userId="5c220486-4b18-460c-b13a-a4429495cf88" providerId="ADAL" clId="{8D14BDE9-BE08-4594-9A25-B8F4703C6B98}" dt="2022-10-04T13:57:38.432" v="3029" actId="2711"/>
          <ac:spMkLst>
            <pc:docMk/>
            <pc:sldMk cId="2628010138" sldId="332"/>
            <ac:spMk id="3" creationId="{0A5CAE2C-D060-417D-A9E0-FE39BD5A5455}"/>
          </ac:spMkLst>
        </pc:spChg>
      </pc:sldChg>
      <pc:sldChg chg="modSp mod">
        <pc:chgData name="Lopez, Ruth M" userId="5c220486-4b18-460c-b13a-a4429495cf88" providerId="ADAL" clId="{8D14BDE9-BE08-4594-9A25-B8F4703C6B98}" dt="2022-10-04T00:07:19.443" v="1573" actId="1076"/>
        <pc:sldMkLst>
          <pc:docMk/>
          <pc:sldMk cId="3870200090" sldId="334"/>
        </pc:sldMkLst>
        <pc:spChg chg="mod">
          <ac:chgData name="Lopez, Ruth M" userId="5c220486-4b18-460c-b13a-a4429495cf88" providerId="ADAL" clId="{8D14BDE9-BE08-4594-9A25-B8F4703C6B98}" dt="2022-10-04T00:07:19.443" v="1573" actId="1076"/>
          <ac:spMkLst>
            <pc:docMk/>
            <pc:sldMk cId="3870200090" sldId="334"/>
            <ac:spMk id="2" creationId="{CDEE127B-AB66-4275-83CB-8BD4C9E9D2F0}"/>
          </ac:spMkLst>
        </pc:spChg>
        <pc:spChg chg="mod">
          <ac:chgData name="Lopez, Ruth M" userId="5c220486-4b18-460c-b13a-a4429495cf88" providerId="ADAL" clId="{8D14BDE9-BE08-4594-9A25-B8F4703C6B98}" dt="2022-10-04T00:06:54.758" v="1572" actId="113"/>
          <ac:spMkLst>
            <pc:docMk/>
            <pc:sldMk cId="3870200090" sldId="334"/>
            <ac:spMk id="3" creationId="{CCD6FB6D-5113-430F-A4DE-9D82D363D75D}"/>
          </ac:spMkLst>
        </pc:spChg>
      </pc:sldChg>
      <pc:sldChg chg="modSp mod">
        <pc:chgData name="Lopez, Ruth M" userId="5c220486-4b18-460c-b13a-a4429495cf88" providerId="ADAL" clId="{8D14BDE9-BE08-4594-9A25-B8F4703C6B98}" dt="2022-10-04T00:11:32.151" v="1584" actId="20577"/>
        <pc:sldMkLst>
          <pc:docMk/>
          <pc:sldMk cId="1450322484" sldId="348"/>
        </pc:sldMkLst>
        <pc:spChg chg="mod">
          <ac:chgData name="Lopez, Ruth M" userId="5c220486-4b18-460c-b13a-a4429495cf88" providerId="ADAL" clId="{8D14BDE9-BE08-4594-9A25-B8F4703C6B98}" dt="2022-10-04T00:11:32.151" v="1584" actId="20577"/>
          <ac:spMkLst>
            <pc:docMk/>
            <pc:sldMk cId="1450322484" sldId="348"/>
            <ac:spMk id="2" creationId="{429EDC4E-DACA-451C-9745-67087564FDC2}"/>
          </ac:spMkLst>
        </pc:spChg>
        <pc:spChg chg="mod">
          <ac:chgData name="Lopez, Ruth M" userId="5c220486-4b18-460c-b13a-a4429495cf88" providerId="ADAL" clId="{8D14BDE9-BE08-4594-9A25-B8F4703C6B98}" dt="2022-10-04T00:07:52.715" v="1574" actId="403"/>
          <ac:spMkLst>
            <pc:docMk/>
            <pc:sldMk cId="1450322484" sldId="348"/>
            <ac:spMk id="3" creationId="{C2A5155D-2C17-4D48-A073-1306BF63D577}"/>
          </ac:spMkLst>
        </pc:spChg>
      </pc:sldChg>
      <pc:sldChg chg="modSp del mod">
        <pc:chgData name="Lopez, Ruth M" userId="5c220486-4b18-460c-b13a-a4429495cf88" providerId="ADAL" clId="{8D14BDE9-BE08-4594-9A25-B8F4703C6B98}" dt="2022-10-04T12:47:59.494" v="2761" actId="47"/>
        <pc:sldMkLst>
          <pc:docMk/>
          <pc:sldMk cId="803542810" sldId="1845"/>
        </pc:sldMkLst>
        <pc:spChg chg="mod">
          <ac:chgData name="Lopez, Ruth M" userId="5c220486-4b18-460c-b13a-a4429495cf88" providerId="ADAL" clId="{8D14BDE9-BE08-4594-9A25-B8F4703C6B98}" dt="2022-10-04T12:47:48.625" v="2757" actId="21"/>
          <ac:spMkLst>
            <pc:docMk/>
            <pc:sldMk cId="803542810" sldId="1845"/>
            <ac:spMk id="4" creationId="{FD9E38B3-4686-8247-9625-49018D29F408}"/>
          </ac:spMkLst>
        </pc:spChg>
      </pc:sldChg>
      <pc:sldChg chg="ord modNotesTx">
        <pc:chgData name="Lopez, Ruth M" userId="5c220486-4b18-460c-b13a-a4429495cf88" providerId="ADAL" clId="{8D14BDE9-BE08-4594-9A25-B8F4703C6B98}" dt="2022-10-04T04:58:50.485" v="2026" actId="20577"/>
        <pc:sldMkLst>
          <pc:docMk/>
          <pc:sldMk cId="461669259" sldId="1846"/>
        </pc:sldMkLst>
      </pc:sldChg>
      <pc:sldChg chg="modSp mod">
        <pc:chgData name="Lopez, Ruth M" userId="5c220486-4b18-460c-b13a-a4429495cf88" providerId="ADAL" clId="{8D14BDE9-BE08-4594-9A25-B8F4703C6B98}" dt="2022-10-04T12:26:33.099" v="2354" actId="113"/>
        <pc:sldMkLst>
          <pc:docMk/>
          <pc:sldMk cId="2957678139" sldId="1848"/>
        </pc:sldMkLst>
        <pc:spChg chg="mod">
          <ac:chgData name="Lopez, Ruth M" userId="5c220486-4b18-460c-b13a-a4429495cf88" providerId="ADAL" clId="{8D14BDE9-BE08-4594-9A25-B8F4703C6B98}" dt="2022-10-04T12:26:33.099" v="2354" actId="113"/>
          <ac:spMkLst>
            <pc:docMk/>
            <pc:sldMk cId="2957678139" sldId="1848"/>
            <ac:spMk id="10" creationId="{3E90A16C-1235-4DE1-9AE7-2F7599C83F90}"/>
          </ac:spMkLst>
        </pc:spChg>
      </pc:sldChg>
      <pc:sldChg chg="addSp delSp modSp mod modClrScheme chgLayout">
        <pc:chgData name="Lopez, Ruth M" userId="5c220486-4b18-460c-b13a-a4429495cf88" providerId="ADAL" clId="{8D14BDE9-BE08-4594-9A25-B8F4703C6B98}" dt="2022-10-04T13:33:55.585" v="2959" actId="20577"/>
        <pc:sldMkLst>
          <pc:docMk/>
          <pc:sldMk cId="394783395" sldId="1849"/>
        </pc:sldMkLst>
        <pc:spChg chg="add mod ord">
          <ac:chgData name="Lopez, Ruth M" userId="5c220486-4b18-460c-b13a-a4429495cf88" providerId="ADAL" clId="{8D14BDE9-BE08-4594-9A25-B8F4703C6B98}" dt="2022-10-04T13:33:55.585" v="2959" actId="20577"/>
          <ac:spMkLst>
            <pc:docMk/>
            <pc:sldMk cId="394783395" sldId="1849"/>
            <ac:spMk id="2" creationId="{EAB0E5D2-9CBE-4422-942E-49F8FE795618}"/>
          </ac:spMkLst>
        </pc:spChg>
        <pc:spChg chg="add del mod ord">
          <ac:chgData name="Lopez, Ruth M" userId="5c220486-4b18-460c-b13a-a4429495cf88" providerId="ADAL" clId="{8D14BDE9-BE08-4594-9A25-B8F4703C6B98}" dt="2022-10-03T23:31:13.592" v="1241" actId="478"/>
          <ac:spMkLst>
            <pc:docMk/>
            <pc:sldMk cId="394783395" sldId="1849"/>
            <ac:spMk id="4" creationId="{0B654FED-4CB8-444D-8EB2-9E99C1360D76}"/>
          </ac:spMkLst>
        </pc:spChg>
        <pc:spChg chg="mod ord">
          <ac:chgData name="Lopez, Ruth M" userId="5c220486-4b18-460c-b13a-a4429495cf88" providerId="ADAL" clId="{8D14BDE9-BE08-4594-9A25-B8F4703C6B98}" dt="2022-10-03T23:31:09.204" v="1240" actId="700"/>
          <ac:spMkLst>
            <pc:docMk/>
            <pc:sldMk cId="394783395" sldId="1849"/>
            <ac:spMk id="5" creationId="{D1262CD5-AD01-42E3-9173-97C12BB0D9B8}"/>
          </ac:spMkLst>
        </pc:spChg>
        <pc:picChg chg="mod">
          <ac:chgData name="Lopez, Ruth M" userId="5c220486-4b18-460c-b13a-a4429495cf88" providerId="ADAL" clId="{8D14BDE9-BE08-4594-9A25-B8F4703C6B98}" dt="2022-10-03T23:31:22.872" v="1244" actId="1076"/>
          <ac:picMkLst>
            <pc:docMk/>
            <pc:sldMk cId="394783395" sldId="1849"/>
            <ac:picMk id="3" creationId="{653ED2B1-0C31-4D5C-AC0D-FAEFDC2109DD}"/>
          </ac:picMkLst>
        </pc:picChg>
      </pc:sldChg>
      <pc:sldChg chg="modSp mod">
        <pc:chgData name="Lopez, Ruth M" userId="5c220486-4b18-460c-b13a-a4429495cf88" providerId="ADAL" clId="{8D14BDE9-BE08-4594-9A25-B8F4703C6B98}" dt="2022-10-04T12:51:16.408" v="2824" actId="403"/>
        <pc:sldMkLst>
          <pc:docMk/>
          <pc:sldMk cId="3992488130" sldId="1860"/>
        </pc:sldMkLst>
        <pc:spChg chg="mod">
          <ac:chgData name="Lopez, Ruth M" userId="5c220486-4b18-460c-b13a-a4429495cf88" providerId="ADAL" clId="{8D14BDE9-BE08-4594-9A25-B8F4703C6B98}" dt="2022-10-04T12:51:16.408" v="2824" actId="403"/>
          <ac:spMkLst>
            <pc:docMk/>
            <pc:sldMk cId="3992488130" sldId="1860"/>
            <ac:spMk id="3" creationId="{D3316BC9-7937-4417-B232-1B37F4796011}"/>
          </ac:spMkLst>
        </pc:spChg>
      </pc:sldChg>
      <pc:sldChg chg="addSp modSp mod modClrScheme chgLayout">
        <pc:chgData name="Lopez, Ruth M" userId="5c220486-4b18-460c-b13a-a4429495cf88" providerId="ADAL" clId="{8D14BDE9-BE08-4594-9A25-B8F4703C6B98}" dt="2022-10-04T12:59:06.882" v="2916" actId="27636"/>
        <pc:sldMkLst>
          <pc:docMk/>
          <pc:sldMk cId="846236848" sldId="1862"/>
        </pc:sldMkLst>
        <pc:spChg chg="mod ord">
          <ac:chgData name="Lopez, Ruth M" userId="5c220486-4b18-460c-b13a-a4429495cf88" providerId="ADAL" clId="{8D14BDE9-BE08-4594-9A25-B8F4703C6B98}" dt="2022-10-04T12:59:06.882" v="2916" actId="27636"/>
          <ac:spMkLst>
            <pc:docMk/>
            <pc:sldMk cId="846236848" sldId="1862"/>
            <ac:spMk id="2" creationId="{9B8BBDC7-B590-43B7-BBD0-3A247210E1AC}"/>
          </ac:spMkLst>
        </pc:spChg>
        <pc:spChg chg="mod ord">
          <ac:chgData name="Lopez, Ruth M" userId="5c220486-4b18-460c-b13a-a4429495cf88" providerId="ADAL" clId="{8D14BDE9-BE08-4594-9A25-B8F4703C6B98}" dt="2022-10-04T12:57:05.524" v="2858" actId="700"/>
          <ac:spMkLst>
            <pc:docMk/>
            <pc:sldMk cId="846236848" sldId="1862"/>
            <ac:spMk id="5" creationId="{6DAF3745-4FDE-4B04-A987-B2BA56B0C4B5}"/>
          </ac:spMkLst>
        </pc:spChg>
        <pc:picChg chg="add mod">
          <ac:chgData name="Lopez, Ruth M" userId="5c220486-4b18-460c-b13a-a4429495cf88" providerId="ADAL" clId="{8D14BDE9-BE08-4594-9A25-B8F4703C6B98}" dt="2022-10-04T12:57:44.895" v="2879" actId="1037"/>
          <ac:picMkLst>
            <pc:docMk/>
            <pc:sldMk cId="846236848" sldId="1862"/>
            <ac:picMk id="4" creationId="{C6EA5125-9F3F-4AE7-BA5A-97D2BBA88210}"/>
          </ac:picMkLst>
        </pc:picChg>
      </pc:sldChg>
      <pc:sldChg chg="modSp mod">
        <pc:chgData name="Lopez, Ruth M" userId="5c220486-4b18-460c-b13a-a4429495cf88" providerId="ADAL" clId="{8D14BDE9-BE08-4594-9A25-B8F4703C6B98}" dt="2022-10-04T05:02:54.676" v="2165" actId="20577"/>
        <pc:sldMkLst>
          <pc:docMk/>
          <pc:sldMk cId="147308701" sldId="1865"/>
        </pc:sldMkLst>
        <pc:spChg chg="mod">
          <ac:chgData name="Lopez, Ruth M" userId="5c220486-4b18-460c-b13a-a4429495cf88" providerId="ADAL" clId="{8D14BDE9-BE08-4594-9A25-B8F4703C6B98}" dt="2022-10-04T05:02:54.676" v="2165" actId="20577"/>
          <ac:spMkLst>
            <pc:docMk/>
            <pc:sldMk cId="147308701" sldId="1865"/>
            <ac:spMk id="9219" creationId="{A17D04F1-4318-4DD6-B27E-D66AE4D426B2}"/>
          </ac:spMkLst>
        </pc:spChg>
      </pc:sldChg>
      <pc:sldChg chg="modSp mod modTransition modClrScheme chgLayout">
        <pc:chgData name="Lopez, Ruth M" userId="5c220486-4b18-460c-b13a-a4429495cf88" providerId="ADAL" clId="{8D14BDE9-BE08-4594-9A25-B8F4703C6B98}" dt="2022-10-04T12:49:12.959" v="2770" actId="26606"/>
        <pc:sldMkLst>
          <pc:docMk/>
          <pc:sldMk cId="3854408302" sldId="1868"/>
        </pc:sldMkLst>
        <pc:spChg chg="mod">
          <ac:chgData name="Lopez, Ruth M" userId="5c220486-4b18-460c-b13a-a4429495cf88" providerId="ADAL" clId="{8D14BDE9-BE08-4594-9A25-B8F4703C6B98}" dt="2022-10-04T12:49:12.959" v="2770" actId="26606"/>
          <ac:spMkLst>
            <pc:docMk/>
            <pc:sldMk cId="3854408302" sldId="1868"/>
            <ac:spMk id="2" creationId="{25AFC430-6213-4B19-ABA4-7DDA08B8B860}"/>
          </ac:spMkLst>
        </pc:spChg>
        <pc:spChg chg="mod ord">
          <ac:chgData name="Lopez, Ruth M" userId="5c220486-4b18-460c-b13a-a4429495cf88" providerId="ADAL" clId="{8D14BDE9-BE08-4594-9A25-B8F4703C6B98}" dt="2022-10-04T12:49:12.959" v="2770" actId="26606"/>
          <ac:spMkLst>
            <pc:docMk/>
            <pc:sldMk cId="3854408302" sldId="1868"/>
            <ac:spMk id="3" creationId="{E4094F9B-D303-4DB7-AE5E-D61700D86CF8}"/>
          </ac:spMkLst>
        </pc:spChg>
      </pc:sldChg>
      <pc:sldChg chg="modSp mod">
        <pc:chgData name="Lopez, Ruth M" userId="5c220486-4b18-460c-b13a-a4429495cf88" providerId="ADAL" clId="{8D14BDE9-BE08-4594-9A25-B8F4703C6B98}" dt="2022-10-04T13:55:44.134" v="3022" actId="20577"/>
        <pc:sldMkLst>
          <pc:docMk/>
          <pc:sldMk cId="1313818867" sldId="1869"/>
        </pc:sldMkLst>
        <pc:spChg chg="mod">
          <ac:chgData name="Lopez, Ruth M" userId="5c220486-4b18-460c-b13a-a4429495cf88" providerId="ADAL" clId="{8D14BDE9-BE08-4594-9A25-B8F4703C6B98}" dt="2022-10-04T13:55:44.134" v="3022" actId="20577"/>
          <ac:spMkLst>
            <pc:docMk/>
            <pc:sldMk cId="1313818867" sldId="1869"/>
            <ac:spMk id="2" creationId="{C7270FB0-AB7F-46F2-8EA2-95B672B6E225}"/>
          </ac:spMkLst>
        </pc:spChg>
        <pc:spChg chg="mod">
          <ac:chgData name="Lopez, Ruth M" userId="5c220486-4b18-460c-b13a-a4429495cf88" providerId="ADAL" clId="{8D14BDE9-BE08-4594-9A25-B8F4703C6B98}" dt="2022-10-04T12:53:11.271" v="2849" actId="14100"/>
          <ac:spMkLst>
            <pc:docMk/>
            <pc:sldMk cId="1313818867" sldId="1869"/>
            <ac:spMk id="5" creationId="{3E79EAA9-9627-4837-A7B0-A00A4D7CD695}"/>
          </ac:spMkLst>
        </pc:spChg>
      </pc:sldChg>
      <pc:sldChg chg="addSp modSp mod">
        <pc:chgData name="Lopez, Ruth M" userId="5c220486-4b18-460c-b13a-a4429495cf88" providerId="ADAL" clId="{8D14BDE9-BE08-4594-9A25-B8F4703C6B98}" dt="2022-10-04T12:53:37.484" v="2854" actId="20577"/>
        <pc:sldMkLst>
          <pc:docMk/>
          <pc:sldMk cId="598993311" sldId="1870"/>
        </pc:sldMkLst>
        <pc:spChg chg="mod">
          <ac:chgData name="Lopez, Ruth M" userId="5c220486-4b18-460c-b13a-a4429495cf88" providerId="ADAL" clId="{8D14BDE9-BE08-4594-9A25-B8F4703C6B98}" dt="2022-10-04T12:53:37.484" v="2854" actId="20577"/>
          <ac:spMkLst>
            <pc:docMk/>
            <pc:sldMk cId="598993311" sldId="1870"/>
            <ac:spMk id="4" creationId="{06D494DE-DEC7-41C1-AFBE-AFB28AE996E9}"/>
          </ac:spMkLst>
        </pc:spChg>
        <pc:picChg chg="add mod">
          <ac:chgData name="Lopez, Ruth M" userId="5c220486-4b18-460c-b13a-a4429495cf88" providerId="ADAL" clId="{8D14BDE9-BE08-4594-9A25-B8F4703C6B98}" dt="2022-10-04T12:49:45.257" v="2788" actId="1076"/>
          <ac:picMkLst>
            <pc:docMk/>
            <pc:sldMk cId="598993311" sldId="1870"/>
            <ac:picMk id="5" creationId="{FFDC0471-30DE-4FFC-B3B7-79513D0F4804}"/>
          </ac:picMkLst>
        </pc:picChg>
      </pc:sldChg>
      <pc:sldChg chg="modSp mod">
        <pc:chgData name="Lopez, Ruth M" userId="5c220486-4b18-460c-b13a-a4429495cf88" providerId="ADAL" clId="{8D14BDE9-BE08-4594-9A25-B8F4703C6B98}" dt="2022-10-04T13:54:18.516" v="3010" actId="20577"/>
        <pc:sldMkLst>
          <pc:docMk/>
          <pc:sldMk cId="3378642025" sldId="1872"/>
        </pc:sldMkLst>
        <pc:spChg chg="mod">
          <ac:chgData name="Lopez, Ruth M" userId="5c220486-4b18-460c-b13a-a4429495cf88" providerId="ADAL" clId="{8D14BDE9-BE08-4594-9A25-B8F4703C6B98}" dt="2022-10-04T13:54:18.516" v="3010" actId="20577"/>
          <ac:spMkLst>
            <pc:docMk/>
            <pc:sldMk cId="3378642025" sldId="1872"/>
            <ac:spMk id="3" creationId="{48DD9820-37C7-415D-8053-F9254A16C65F}"/>
          </ac:spMkLst>
        </pc:spChg>
      </pc:sldChg>
      <pc:sldChg chg="modSp mod">
        <pc:chgData name="Lopez, Ruth M" userId="5c220486-4b18-460c-b13a-a4429495cf88" providerId="ADAL" clId="{8D14BDE9-BE08-4594-9A25-B8F4703C6B98}" dt="2022-10-04T13:43:30.563" v="2996" actId="20577"/>
        <pc:sldMkLst>
          <pc:docMk/>
          <pc:sldMk cId="2942949962" sldId="1873"/>
        </pc:sldMkLst>
        <pc:spChg chg="mod">
          <ac:chgData name="Lopez, Ruth M" userId="5c220486-4b18-460c-b13a-a4429495cf88" providerId="ADAL" clId="{8D14BDE9-BE08-4594-9A25-B8F4703C6B98}" dt="2022-10-04T13:43:30.563" v="2996" actId="20577"/>
          <ac:spMkLst>
            <pc:docMk/>
            <pc:sldMk cId="2942949962" sldId="1873"/>
            <ac:spMk id="3" creationId="{A04591EB-3D93-4DE8-9E24-01F6951B63F2}"/>
          </ac:spMkLst>
        </pc:spChg>
      </pc:sldChg>
      <pc:sldChg chg="addSp modSp mod">
        <pc:chgData name="Lopez, Ruth M" userId="5c220486-4b18-460c-b13a-a4429495cf88" providerId="ADAL" clId="{8D14BDE9-BE08-4594-9A25-B8F4703C6B98}" dt="2022-10-04T13:46:20.134" v="3005" actId="114"/>
        <pc:sldMkLst>
          <pc:docMk/>
          <pc:sldMk cId="2560741530" sldId="1874"/>
        </pc:sldMkLst>
        <pc:spChg chg="mod">
          <ac:chgData name="Lopez, Ruth M" userId="5c220486-4b18-460c-b13a-a4429495cf88" providerId="ADAL" clId="{8D14BDE9-BE08-4594-9A25-B8F4703C6B98}" dt="2022-10-03T22:46:38.051" v="660" actId="20577"/>
          <ac:spMkLst>
            <pc:docMk/>
            <pc:sldMk cId="2560741530" sldId="1874"/>
            <ac:spMk id="2" creationId="{0C6B1F65-E370-4BF6-8311-BB4302EF3097}"/>
          </ac:spMkLst>
        </pc:spChg>
        <pc:spChg chg="mod">
          <ac:chgData name="Lopez, Ruth M" userId="5c220486-4b18-460c-b13a-a4429495cf88" providerId="ADAL" clId="{8D14BDE9-BE08-4594-9A25-B8F4703C6B98}" dt="2022-10-04T13:45:19.232" v="2999" actId="14100"/>
          <ac:spMkLst>
            <pc:docMk/>
            <pc:sldMk cId="2560741530" sldId="1874"/>
            <ac:spMk id="3" creationId="{F53B4130-FCA7-4E8D-8529-9700E5419AB3}"/>
          </ac:spMkLst>
        </pc:spChg>
        <pc:spChg chg="mod">
          <ac:chgData name="Lopez, Ruth M" userId="5c220486-4b18-460c-b13a-a4429495cf88" providerId="ADAL" clId="{8D14BDE9-BE08-4594-9A25-B8F4703C6B98}" dt="2022-10-04T13:46:20.134" v="3005" actId="114"/>
          <ac:spMkLst>
            <pc:docMk/>
            <pc:sldMk cId="2560741530" sldId="1874"/>
            <ac:spMk id="4" creationId="{9AB345EE-27C3-46CC-A643-A54E292A54D4}"/>
          </ac:spMkLst>
        </pc:spChg>
        <pc:picChg chg="add mod">
          <ac:chgData name="Lopez, Ruth M" userId="5c220486-4b18-460c-b13a-a4429495cf88" providerId="ADAL" clId="{8D14BDE9-BE08-4594-9A25-B8F4703C6B98}" dt="2022-10-03T22:45:19.037" v="642" actId="1076"/>
          <ac:picMkLst>
            <pc:docMk/>
            <pc:sldMk cId="2560741530" sldId="1874"/>
            <ac:picMk id="6" creationId="{2DA4D9AD-F1F2-4010-A902-101CE4134828}"/>
          </ac:picMkLst>
        </pc:picChg>
      </pc:sldChg>
      <pc:sldChg chg="addSp delSp modSp mod modNotesTx">
        <pc:chgData name="Lopez, Ruth M" userId="5c220486-4b18-460c-b13a-a4429495cf88" providerId="ADAL" clId="{8D14BDE9-BE08-4594-9A25-B8F4703C6B98}" dt="2022-10-04T12:34:36.442" v="2672" actId="1035"/>
        <pc:sldMkLst>
          <pc:docMk/>
          <pc:sldMk cId="2844320988" sldId="1875"/>
        </pc:sldMkLst>
        <pc:spChg chg="mod">
          <ac:chgData name="Lopez, Ruth M" userId="5c220486-4b18-460c-b13a-a4429495cf88" providerId="ADAL" clId="{8D14BDE9-BE08-4594-9A25-B8F4703C6B98}" dt="2022-10-03T22:24:56.874" v="497" actId="20577"/>
          <ac:spMkLst>
            <pc:docMk/>
            <pc:sldMk cId="2844320988" sldId="1875"/>
            <ac:spMk id="2" creationId="{C4A249FE-4BDE-40EA-8917-990F965951EC}"/>
          </ac:spMkLst>
        </pc:spChg>
        <pc:spChg chg="del mod">
          <ac:chgData name="Lopez, Ruth M" userId="5c220486-4b18-460c-b13a-a4429495cf88" providerId="ADAL" clId="{8D14BDE9-BE08-4594-9A25-B8F4703C6B98}" dt="2022-10-03T22:24:38.549" v="494" actId="478"/>
          <ac:spMkLst>
            <pc:docMk/>
            <pc:sldMk cId="2844320988" sldId="1875"/>
            <ac:spMk id="3" creationId="{EFEFC260-49B1-4741-85E8-44BA29DB37D7}"/>
          </ac:spMkLst>
        </pc:spChg>
        <pc:spChg chg="mod">
          <ac:chgData name="Lopez, Ruth M" userId="5c220486-4b18-460c-b13a-a4429495cf88" providerId="ADAL" clId="{8D14BDE9-BE08-4594-9A25-B8F4703C6B98}" dt="2022-10-04T12:34:36.442" v="2672" actId="1035"/>
          <ac:spMkLst>
            <pc:docMk/>
            <pc:sldMk cId="2844320988" sldId="1875"/>
            <ac:spMk id="4" creationId="{A55FD308-4037-4B77-942D-DA02EE9476BB}"/>
          </ac:spMkLst>
        </pc:spChg>
        <pc:spChg chg="add del mod">
          <ac:chgData name="Lopez, Ruth M" userId="5c220486-4b18-460c-b13a-a4429495cf88" providerId="ADAL" clId="{8D14BDE9-BE08-4594-9A25-B8F4703C6B98}" dt="2022-10-03T22:24:42.658" v="495" actId="21"/>
          <ac:spMkLst>
            <pc:docMk/>
            <pc:sldMk cId="2844320988" sldId="1875"/>
            <ac:spMk id="6" creationId="{33692318-7C69-4424-B5FA-91A8566DFC9C}"/>
          </ac:spMkLst>
        </pc:spChg>
      </pc:sldChg>
      <pc:sldChg chg="addSp modSp mod">
        <pc:chgData name="Lopez, Ruth M" userId="5c220486-4b18-460c-b13a-a4429495cf88" providerId="ADAL" clId="{8D14BDE9-BE08-4594-9A25-B8F4703C6B98}" dt="2022-10-04T12:48:42.211" v="2768" actId="1076"/>
        <pc:sldMkLst>
          <pc:docMk/>
          <pc:sldMk cId="4253834828" sldId="1876"/>
        </pc:sldMkLst>
        <pc:spChg chg="mod">
          <ac:chgData name="Lopez, Ruth M" userId="5c220486-4b18-460c-b13a-a4429495cf88" providerId="ADAL" clId="{8D14BDE9-BE08-4594-9A25-B8F4703C6B98}" dt="2022-10-04T12:48:27.795" v="2765" actId="1076"/>
          <ac:spMkLst>
            <pc:docMk/>
            <pc:sldMk cId="4253834828" sldId="1876"/>
            <ac:spMk id="5" creationId="{73BAD4A5-BFE8-4C6C-A28E-F68EA0C741E9}"/>
          </ac:spMkLst>
        </pc:spChg>
        <pc:picChg chg="add mod">
          <ac:chgData name="Lopez, Ruth M" userId="5c220486-4b18-460c-b13a-a4429495cf88" providerId="ADAL" clId="{8D14BDE9-BE08-4594-9A25-B8F4703C6B98}" dt="2022-10-04T12:48:42.211" v="2768" actId="1076"/>
          <ac:picMkLst>
            <pc:docMk/>
            <pc:sldMk cId="4253834828" sldId="1876"/>
            <ac:picMk id="4" creationId="{A044EE73-8EC0-42E6-82A6-E0DC53EF247B}"/>
          </ac:picMkLst>
        </pc:picChg>
      </pc:sldChg>
      <pc:sldChg chg="modSp mod">
        <pc:chgData name="Lopez, Ruth M" userId="5c220486-4b18-460c-b13a-a4429495cf88" providerId="ADAL" clId="{8D14BDE9-BE08-4594-9A25-B8F4703C6B98}" dt="2022-10-03T22:47:01.599" v="687" actId="20577"/>
        <pc:sldMkLst>
          <pc:docMk/>
          <pc:sldMk cId="1797926441" sldId="1877"/>
        </pc:sldMkLst>
        <pc:spChg chg="mod">
          <ac:chgData name="Lopez, Ruth M" userId="5c220486-4b18-460c-b13a-a4429495cf88" providerId="ADAL" clId="{8D14BDE9-BE08-4594-9A25-B8F4703C6B98}" dt="2022-10-03T22:46:51.787" v="680" actId="20577"/>
          <ac:spMkLst>
            <pc:docMk/>
            <pc:sldMk cId="1797926441" sldId="1877"/>
            <ac:spMk id="2" creationId="{DA7EE5A9-E6CB-4533-909B-0E88F77C0216}"/>
          </ac:spMkLst>
        </pc:spChg>
        <pc:spChg chg="mod">
          <ac:chgData name="Lopez, Ruth M" userId="5c220486-4b18-460c-b13a-a4429495cf88" providerId="ADAL" clId="{8D14BDE9-BE08-4594-9A25-B8F4703C6B98}" dt="2022-10-03T22:47:01.599" v="687" actId="20577"/>
          <ac:spMkLst>
            <pc:docMk/>
            <pc:sldMk cId="1797926441" sldId="1877"/>
            <ac:spMk id="4" creationId="{3BE0ED81-1C73-4915-9367-055A2969C895}"/>
          </ac:spMkLst>
        </pc:spChg>
      </pc:sldChg>
      <pc:sldChg chg="modSp mod">
        <pc:chgData name="Lopez, Ruth M" userId="5c220486-4b18-460c-b13a-a4429495cf88" providerId="ADAL" clId="{8D14BDE9-BE08-4594-9A25-B8F4703C6B98}" dt="2022-10-04T12:44:40.602" v="2735" actId="14100"/>
        <pc:sldMkLst>
          <pc:docMk/>
          <pc:sldMk cId="1545615544" sldId="1878"/>
        </pc:sldMkLst>
        <pc:spChg chg="mod">
          <ac:chgData name="Lopez, Ruth M" userId="5c220486-4b18-460c-b13a-a4429495cf88" providerId="ADAL" clId="{8D14BDE9-BE08-4594-9A25-B8F4703C6B98}" dt="2022-10-04T12:44:40.602" v="2735" actId="14100"/>
          <ac:spMkLst>
            <pc:docMk/>
            <pc:sldMk cId="1545615544" sldId="1878"/>
            <ac:spMk id="3" creationId="{2D19B87C-078E-499E-B89A-6675F3FFE1BC}"/>
          </ac:spMkLst>
        </pc:spChg>
        <pc:spChg chg="mod">
          <ac:chgData name="Lopez, Ruth M" userId="5c220486-4b18-460c-b13a-a4429495cf88" providerId="ADAL" clId="{8D14BDE9-BE08-4594-9A25-B8F4703C6B98}" dt="2022-10-04T12:43:39.013" v="2726" actId="14100"/>
          <ac:spMkLst>
            <pc:docMk/>
            <pc:sldMk cId="1545615544" sldId="1878"/>
            <ac:spMk id="4" creationId="{1451749E-4836-453C-B678-66BF312580B9}"/>
          </ac:spMkLst>
        </pc:spChg>
      </pc:sldChg>
      <pc:sldChg chg="modSp mod modNotesTx">
        <pc:chgData name="Lopez, Ruth M" userId="5c220486-4b18-460c-b13a-a4429495cf88" providerId="ADAL" clId="{8D14BDE9-BE08-4594-9A25-B8F4703C6B98}" dt="2022-10-04T12:27:06.493" v="2357" actId="20577"/>
        <pc:sldMkLst>
          <pc:docMk/>
          <pc:sldMk cId="3278676265" sldId="1879"/>
        </pc:sldMkLst>
        <pc:spChg chg="mod">
          <ac:chgData name="Lopez, Ruth M" userId="5c220486-4b18-460c-b13a-a4429495cf88" providerId="ADAL" clId="{8D14BDE9-BE08-4594-9A25-B8F4703C6B98}" dt="2022-10-04T12:27:06.493" v="2357" actId="20577"/>
          <ac:spMkLst>
            <pc:docMk/>
            <pc:sldMk cId="3278676265" sldId="1879"/>
            <ac:spMk id="2" creationId="{E644FCA9-0B37-4FBF-8FE4-82A4B507207F}"/>
          </ac:spMkLst>
        </pc:spChg>
        <pc:spChg chg="mod">
          <ac:chgData name="Lopez, Ruth M" userId="5c220486-4b18-460c-b13a-a4429495cf88" providerId="ADAL" clId="{8D14BDE9-BE08-4594-9A25-B8F4703C6B98}" dt="2022-10-04T05:02:36.066" v="2131" actId="20577"/>
          <ac:spMkLst>
            <pc:docMk/>
            <pc:sldMk cId="3278676265" sldId="1879"/>
            <ac:spMk id="3" creationId="{BB04D4A0-84F2-4EB9-AEBF-4FD87759DD75}"/>
          </ac:spMkLst>
        </pc:spChg>
      </pc:sldChg>
      <pc:sldChg chg="modSp mod">
        <pc:chgData name="Lopez, Ruth M" userId="5c220486-4b18-460c-b13a-a4429495cf88" providerId="ADAL" clId="{8D14BDE9-BE08-4594-9A25-B8F4703C6B98}" dt="2022-10-03T23:22:08.589" v="1228" actId="20577"/>
        <pc:sldMkLst>
          <pc:docMk/>
          <pc:sldMk cId="2103751366" sldId="1882"/>
        </pc:sldMkLst>
        <pc:spChg chg="mod">
          <ac:chgData name="Lopez, Ruth M" userId="5c220486-4b18-460c-b13a-a4429495cf88" providerId="ADAL" clId="{8D14BDE9-BE08-4594-9A25-B8F4703C6B98}" dt="2022-10-03T23:22:08.589" v="1228" actId="20577"/>
          <ac:spMkLst>
            <pc:docMk/>
            <pc:sldMk cId="2103751366" sldId="1882"/>
            <ac:spMk id="3" creationId="{A64038E8-9B7B-443F-AA78-0953A0EA0DA3}"/>
          </ac:spMkLst>
        </pc:spChg>
      </pc:sldChg>
      <pc:sldChg chg="modSp mod">
        <pc:chgData name="Lopez, Ruth M" userId="5c220486-4b18-460c-b13a-a4429495cf88" providerId="ADAL" clId="{8D14BDE9-BE08-4594-9A25-B8F4703C6B98}" dt="2022-10-03T23:11:58.668" v="1155" actId="20577"/>
        <pc:sldMkLst>
          <pc:docMk/>
          <pc:sldMk cId="985726923" sldId="1885"/>
        </pc:sldMkLst>
        <pc:spChg chg="mod">
          <ac:chgData name="Lopez, Ruth M" userId="5c220486-4b18-460c-b13a-a4429495cf88" providerId="ADAL" clId="{8D14BDE9-BE08-4594-9A25-B8F4703C6B98}" dt="2022-10-03T23:05:34.836" v="962" actId="20577"/>
          <ac:spMkLst>
            <pc:docMk/>
            <pc:sldMk cId="985726923" sldId="1885"/>
            <ac:spMk id="2" creationId="{9BD223DC-0003-49A6-AF0F-C1D6DD0D6940}"/>
          </ac:spMkLst>
        </pc:spChg>
        <pc:spChg chg="mod">
          <ac:chgData name="Lopez, Ruth M" userId="5c220486-4b18-460c-b13a-a4429495cf88" providerId="ADAL" clId="{8D14BDE9-BE08-4594-9A25-B8F4703C6B98}" dt="2022-10-03T23:11:58.668" v="1155" actId="20577"/>
          <ac:spMkLst>
            <pc:docMk/>
            <pc:sldMk cId="985726923" sldId="1885"/>
            <ac:spMk id="3" creationId="{4E827E71-782F-48E0-974B-5EEAB23E4748}"/>
          </ac:spMkLst>
        </pc:spChg>
      </pc:sldChg>
      <pc:sldChg chg="modSp mod">
        <pc:chgData name="Lopez, Ruth M" userId="5c220486-4b18-460c-b13a-a4429495cf88" providerId="ADAL" clId="{8D14BDE9-BE08-4594-9A25-B8F4703C6B98}" dt="2022-10-04T12:51:43.587" v="2832" actId="20577"/>
        <pc:sldMkLst>
          <pc:docMk/>
          <pc:sldMk cId="60024640" sldId="1886"/>
        </pc:sldMkLst>
        <pc:spChg chg="mod">
          <ac:chgData name="Lopez, Ruth M" userId="5c220486-4b18-460c-b13a-a4429495cf88" providerId="ADAL" clId="{8D14BDE9-BE08-4594-9A25-B8F4703C6B98}" dt="2022-10-04T05:07:16.278" v="2346" actId="20577"/>
          <ac:spMkLst>
            <pc:docMk/>
            <pc:sldMk cId="60024640" sldId="1886"/>
            <ac:spMk id="2" creationId="{6961CC88-469C-4BE6-9828-7F32902BA14E}"/>
          </ac:spMkLst>
        </pc:spChg>
        <pc:spChg chg="mod">
          <ac:chgData name="Lopez, Ruth M" userId="5c220486-4b18-460c-b13a-a4429495cf88" providerId="ADAL" clId="{8D14BDE9-BE08-4594-9A25-B8F4703C6B98}" dt="2022-10-04T12:51:43.587" v="2832" actId="20577"/>
          <ac:spMkLst>
            <pc:docMk/>
            <pc:sldMk cId="60024640" sldId="1886"/>
            <ac:spMk id="3" creationId="{1C062A2E-AE6B-4882-9A66-AAE95295ED0F}"/>
          </ac:spMkLst>
        </pc:spChg>
      </pc:sldChg>
      <pc:sldChg chg="modSp mod">
        <pc:chgData name="Lopez, Ruth M" userId="5c220486-4b18-460c-b13a-a4429495cf88" providerId="ADAL" clId="{8D14BDE9-BE08-4594-9A25-B8F4703C6B98}" dt="2022-10-03T23:05:23.018" v="920" actId="20577"/>
        <pc:sldMkLst>
          <pc:docMk/>
          <pc:sldMk cId="405123493" sldId="1887"/>
        </pc:sldMkLst>
        <pc:spChg chg="mod">
          <ac:chgData name="Lopez, Ruth M" userId="5c220486-4b18-460c-b13a-a4429495cf88" providerId="ADAL" clId="{8D14BDE9-BE08-4594-9A25-B8F4703C6B98}" dt="2022-10-03T23:05:23.018" v="920" actId="20577"/>
          <ac:spMkLst>
            <pc:docMk/>
            <pc:sldMk cId="405123493" sldId="1887"/>
            <ac:spMk id="3" creationId="{93E086C8-C34F-4D14-84C7-B073E6E835AA}"/>
          </ac:spMkLst>
        </pc:spChg>
      </pc:sldChg>
      <pc:sldChg chg="addSp delSp modSp add mod ord">
        <pc:chgData name="Lopez, Ruth M" userId="5c220486-4b18-460c-b13a-a4429495cf88" providerId="ADAL" clId="{8D14BDE9-BE08-4594-9A25-B8F4703C6B98}" dt="2022-10-04T12:34:30.854" v="2662" actId="1035"/>
        <pc:sldMkLst>
          <pc:docMk/>
          <pc:sldMk cId="1376959515" sldId="1891"/>
        </pc:sldMkLst>
        <pc:spChg chg="mod">
          <ac:chgData name="Lopez, Ruth M" userId="5c220486-4b18-460c-b13a-a4429495cf88" providerId="ADAL" clId="{8D14BDE9-BE08-4594-9A25-B8F4703C6B98}" dt="2022-10-03T22:18:59.097" v="466" actId="20577"/>
          <ac:spMkLst>
            <pc:docMk/>
            <pc:sldMk cId="1376959515" sldId="1891"/>
            <ac:spMk id="2" creationId="{C4A249FE-4BDE-40EA-8917-990F965951EC}"/>
          </ac:spMkLst>
        </pc:spChg>
        <pc:spChg chg="mod">
          <ac:chgData name="Lopez, Ruth M" userId="5c220486-4b18-460c-b13a-a4429495cf88" providerId="ADAL" clId="{8D14BDE9-BE08-4594-9A25-B8F4703C6B98}" dt="2022-10-04T12:34:30.854" v="2662" actId="1035"/>
          <ac:spMkLst>
            <pc:docMk/>
            <pc:sldMk cId="1376959515" sldId="1891"/>
            <ac:spMk id="3" creationId="{EFEFC260-49B1-4741-85E8-44BA29DB37D7}"/>
          </ac:spMkLst>
        </pc:spChg>
        <pc:spChg chg="del">
          <ac:chgData name="Lopez, Ruth M" userId="5c220486-4b18-460c-b13a-a4429495cf88" providerId="ADAL" clId="{8D14BDE9-BE08-4594-9A25-B8F4703C6B98}" dt="2022-10-03T22:19:13.142" v="469" actId="478"/>
          <ac:spMkLst>
            <pc:docMk/>
            <pc:sldMk cId="1376959515" sldId="1891"/>
            <ac:spMk id="4" creationId="{A55FD308-4037-4B77-942D-DA02EE9476BB}"/>
          </ac:spMkLst>
        </pc:spChg>
        <pc:spChg chg="add del mod">
          <ac:chgData name="Lopez, Ruth M" userId="5c220486-4b18-460c-b13a-a4429495cf88" providerId="ADAL" clId="{8D14BDE9-BE08-4594-9A25-B8F4703C6B98}" dt="2022-10-03T22:19:16.630" v="470" actId="478"/>
          <ac:spMkLst>
            <pc:docMk/>
            <pc:sldMk cId="1376959515" sldId="1891"/>
            <ac:spMk id="6" creationId="{6D7673DD-AA99-4DA3-94CC-95167DBB6368}"/>
          </ac:spMkLst>
        </pc:spChg>
      </pc:sldChg>
      <pc:sldChg chg="modSp add mod modNotesTx">
        <pc:chgData name="Lopez, Ruth M" userId="5c220486-4b18-460c-b13a-a4429495cf88" providerId="ADAL" clId="{8D14BDE9-BE08-4594-9A25-B8F4703C6B98}" dt="2022-10-03T23:12:20.993" v="1158" actId="113"/>
        <pc:sldMkLst>
          <pc:docMk/>
          <pc:sldMk cId="1260765821" sldId="1892"/>
        </pc:sldMkLst>
        <pc:spChg chg="mod">
          <ac:chgData name="Lopez, Ruth M" userId="5c220486-4b18-460c-b13a-a4429495cf88" providerId="ADAL" clId="{8D14BDE9-BE08-4594-9A25-B8F4703C6B98}" dt="2022-10-03T23:12:20.993" v="1158" actId="113"/>
          <ac:spMkLst>
            <pc:docMk/>
            <pc:sldMk cId="1260765821" sldId="1892"/>
            <ac:spMk id="3" creationId="{93E086C8-C34F-4D14-84C7-B073E6E835AA}"/>
          </ac:spMkLst>
        </pc:spChg>
      </pc:sldChg>
      <pc:sldChg chg="modSp new mod">
        <pc:chgData name="Lopez, Ruth M" userId="5c220486-4b18-460c-b13a-a4429495cf88" providerId="ADAL" clId="{8D14BDE9-BE08-4594-9A25-B8F4703C6B98}" dt="2022-10-04T13:50:57.196" v="3008" actId="1076"/>
        <pc:sldMkLst>
          <pc:docMk/>
          <pc:sldMk cId="4285808068" sldId="1893"/>
        </pc:sldMkLst>
        <pc:spChg chg="mod">
          <ac:chgData name="Lopez, Ruth M" userId="5c220486-4b18-460c-b13a-a4429495cf88" providerId="ADAL" clId="{8D14BDE9-BE08-4594-9A25-B8F4703C6B98}" dt="2022-10-03T23:14:47.704" v="1223" actId="20577"/>
          <ac:spMkLst>
            <pc:docMk/>
            <pc:sldMk cId="4285808068" sldId="1893"/>
            <ac:spMk id="2" creationId="{9A2E76B8-4A52-4FDA-B7B8-98C828FB08AF}"/>
          </ac:spMkLst>
        </pc:spChg>
        <pc:spChg chg="mod">
          <ac:chgData name="Lopez, Ruth M" userId="5c220486-4b18-460c-b13a-a4429495cf88" providerId="ADAL" clId="{8D14BDE9-BE08-4594-9A25-B8F4703C6B98}" dt="2022-10-04T13:50:57.196" v="3008" actId="1076"/>
          <ac:spMkLst>
            <pc:docMk/>
            <pc:sldMk cId="4285808068" sldId="1893"/>
            <ac:spMk id="3" creationId="{5E13220E-9A1F-46C5-9BDD-1854B64CA814}"/>
          </ac:spMkLst>
        </pc:spChg>
      </pc:sldChg>
      <pc:sldChg chg="modSp new mod">
        <pc:chgData name="Lopez, Ruth M" userId="5c220486-4b18-460c-b13a-a4429495cf88" providerId="ADAL" clId="{8D14BDE9-BE08-4594-9A25-B8F4703C6B98}" dt="2022-10-04T12:53:59.993" v="2856" actId="14100"/>
        <pc:sldMkLst>
          <pc:docMk/>
          <pc:sldMk cId="1346766533" sldId="1894"/>
        </pc:sldMkLst>
        <pc:spChg chg="mod">
          <ac:chgData name="Lopez, Ruth M" userId="5c220486-4b18-460c-b13a-a4429495cf88" providerId="ADAL" clId="{8D14BDE9-BE08-4594-9A25-B8F4703C6B98}" dt="2022-10-04T00:11:42.892" v="1628" actId="20577"/>
          <ac:spMkLst>
            <pc:docMk/>
            <pc:sldMk cId="1346766533" sldId="1894"/>
            <ac:spMk id="2" creationId="{47799EED-4BA3-45A7-AE6B-E3469CCB12DE}"/>
          </ac:spMkLst>
        </pc:spChg>
        <pc:spChg chg="mod">
          <ac:chgData name="Lopez, Ruth M" userId="5c220486-4b18-460c-b13a-a4429495cf88" providerId="ADAL" clId="{8D14BDE9-BE08-4594-9A25-B8F4703C6B98}" dt="2022-10-04T12:53:59.993" v="2856" actId="14100"/>
          <ac:spMkLst>
            <pc:docMk/>
            <pc:sldMk cId="1346766533" sldId="1894"/>
            <ac:spMk id="3" creationId="{956F9D13-9C22-442D-9AC2-49BE5C07B912}"/>
          </ac:spMkLst>
        </pc:spChg>
      </pc:sldChg>
      <pc:sldChg chg="addSp delSp new add del mod">
        <pc:chgData name="Lopez, Ruth M" userId="5c220486-4b18-460c-b13a-a4429495cf88" providerId="ADAL" clId="{8D14BDE9-BE08-4594-9A25-B8F4703C6B98}" dt="2022-10-04T12:47:18.670" v="2755" actId="680"/>
        <pc:sldMkLst>
          <pc:docMk/>
          <pc:sldMk cId="2300478600" sldId="1895"/>
        </pc:sldMkLst>
        <pc:spChg chg="add del">
          <ac:chgData name="Lopez, Ruth M" userId="5c220486-4b18-460c-b13a-a4429495cf88" providerId="ADAL" clId="{8D14BDE9-BE08-4594-9A25-B8F4703C6B98}" dt="2022-10-04T12:47:09.206" v="2749" actId="22"/>
          <ac:spMkLst>
            <pc:docMk/>
            <pc:sldMk cId="2300478600" sldId="1895"/>
            <ac:spMk id="5" creationId="{CD2D6F76-D8FF-4C2D-974C-E2A8B43226F1}"/>
          </ac:spMkLst>
        </pc:spChg>
      </pc:sldChg>
      <pc:sldChg chg="delSp modSp new mod">
        <pc:chgData name="Lopez, Ruth M" userId="5c220486-4b18-460c-b13a-a4429495cf88" providerId="ADAL" clId="{8D14BDE9-BE08-4594-9A25-B8F4703C6B98}" dt="2022-10-04T12:52:03.115" v="2834" actId="1076"/>
        <pc:sldMkLst>
          <pc:docMk/>
          <pc:sldMk cId="3995569320" sldId="1895"/>
        </pc:sldMkLst>
        <pc:spChg chg="mod">
          <ac:chgData name="Lopez, Ruth M" userId="5c220486-4b18-460c-b13a-a4429495cf88" providerId="ADAL" clId="{8D14BDE9-BE08-4594-9A25-B8F4703C6B98}" dt="2022-10-04T12:52:03.115" v="2834" actId="1076"/>
          <ac:spMkLst>
            <pc:docMk/>
            <pc:sldMk cId="3995569320" sldId="1895"/>
            <ac:spMk id="2" creationId="{2082EA84-8352-4982-9A54-804044C43540}"/>
          </ac:spMkLst>
        </pc:spChg>
        <pc:spChg chg="del">
          <ac:chgData name="Lopez, Ruth M" userId="5c220486-4b18-460c-b13a-a4429495cf88" providerId="ADAL" clId="{8D14BDE9-BE08-4594-9A25-B8F4703C6B98}" dt="2022-10-04T12:47:51.814" v="2758" actId="478"/>
          <ac:spMkLst>
            <pc:docMk/>
            <pc:sldMk cId="3995569320" sldId="1895"/>
            <ac:spMk id="3" creationId="{6883C0AD-DF6C-4ED5-AA6E-9AAE0526CD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2 minutes - Thank you to Dr. Burridge, Dr. Grays, Dr. Turner, Dr. Miller </a:t>
            </a:r>
            <a:r>
              <a:rPr lang="en-US" altLang="en-US">
                <a:latin typeface="Arial" panose="020B0604020202020204" pitchFamily="34" charset="0"/>
              </a:rPr>
              <a:t>Waters, Dr</a:t>
            </a:r>
            <a:r>
              <a:rPr lang="en-US" altLang="en-US" dirty="0">
                <a:latin typeface="Arial" panose="020B0604020202020204" pitchFamily="34" charset="0"/>
              </a:rPr>
              <a:t>. Fortune, Anamaria Lopez, and Alejandra Campos Guerrero for the ongoing discussions we have had about how to address the needs of undocumented students at the college. I hope today continues the discussions we started last summer through a panel with two practitioners from K-12 and higher education. I am proud to have been a partner of HCC during my time as a faculty member, but even before then, as a college outreach counselor in Houston schools, I often engaged with HCC.</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 this plenary session, Dr. Ruth M. López will share about her research that has aimed to understand how immigration policies and educational practices impact the lives of Latinx and undocumented immigrant students from K-12 to higher education. She hopes to create a space where participants can learn and share about how they honor the lived experiences of these groups as they work to support their educational and career goals. This session recognizes the rich diversity of the College and underscores our institution’s commitment to equity and sense of belonging for all of our community.</a:t>
            </a: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3 minutes - Mention that even policies that are not about immigrants, such as anti-DEI can have an impact on undocumented students.</a:t>
            </a:r>
          </a:p>
        </p:txBody>
      </p:sp>
      <p:sp>
        <p:nvSpPr>
          <p:cNvPr id="4" name="Slide Number Placeholder 3"/>
          <p:cNvSpPr>
            <a:spLocks noGrp="1"/>
          </p:cNvSpPr>
          <p:nvPr>
            <p:ph type="sldNum" sz="quarter" idx="5"/>
          </p:nvPr>
        </p:nvSpPr>
        <p:spPr/>
        <p:txBody>
          <a:bodyPr/>
          <a:lstStyle/>
          <a:p>
            <a:fld id="{8FAD4D59-846D-FA4B-A8A5-5081E38E7665}" type="slidenum">
              <a:rPr lang="en-US" smtClean="0"/>
              <a:t>11</a:t>
            </a:fld>
            <a:endParaRPr lang="en-US"/>
          </a:p>
        </p:txBody>
      </p:sp>
    </p:spTree>
    <p:extLst>
      <p:ext uri="{BB962C8B-B14F-4D97-AF65-F5344CB8AC3E}">
        <p14:creationId xmlns:p14="http://schemas.microsoft.com/office/powerpoint/2010/main" val="141297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12</a:t>
            </a:fld>
            <a:endParaRPr lang="en-US" altLang="en-US"/>
          </a:p>
        </p:txBody>
      </p:sp>
    </p:spTree>
    <p:extLst>
      <p:ext uri="{BB962C8B-B14F-4D97-AF65-F5344CB8AC3E}">
        <p14:creationId xmlns:p14="http://schemas.microsoft.com/office/powerpoint/2010/main" val="292171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a:p>
        </p:txBody>
      </p:sp>
    </p:spTree>
    <p:extLst>
      <p:ext uri="{BB962C8B-B14F-4D97-AF65-F5344CB8AC3E}">
        <p14:creationId xmlns:p14="http://schemas.microsoft.com/office/powerpoint/2010/main" val="311889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 Ask them to take a moment to jot some notes down thinking about the role they have at HCC. Say, what is your role in supporting this environment.</a:t>
            </a:r>
          </a:p>
        </p:txBody>
      </p:sp>
      <p:sp>
        <p:nvSpPr>
          <p:cNvPr id="4" name="Slide Number Placeholder 3"/>
          <p:cNvSpPr>
            <a:spLocks noGrp="1"/>
          </p:cNvSpPr>
          <p:nvPr>
            <p:ph type="sldNum" sz="quarter" idx="5"/>
          </p:nvPr>
        </p:nvSpPr>
        <p:spPr/>
        <p:txBody>
          <a:bodyPr/>
          <a:lstStyle/>
          <a:p>
            <a:fld id="{072E21E8-1FE3-4258-B536-F25F04C8CFDD}" type="slidenum">
              <a:rPr lang="en-US" smtClean="0"/>
              <a:t>14</a:t>
            </a:fld>
            <a:endParaRPr lang="en-US"/>
          </a:p>
        </p:txBody>
      </p:sp>
    </p:spTree>
    <p:extLst>
      <p:ext uri="{BB962C8B-B14F-4D97-AF65-F5344CB8AC3E}">
        <p14:creationId xmlns:p14="http://schemas.microsoft.com/office/powerpoint/2010/main" val="32279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quickly share some of the stories of the young women I’ve interviewed over the years.</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a:p>
        </p:txBody>
      </p:sp>
    </p:spTree>
    <p:extLst>
      <p:ext uri="{BB962C8B-B14F-4D97-AF65-F5344CB8AC3E}">
        <p14:creationId xmlns:p14="http://schemas.microsoft.com/office/powerpoint/2010/main" val="3331713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16</a:t>
            </a:fld>
            <a:endParaRPr lang="en-US" altLang="en-US"/>
          </a:p>
        </p:txBody>
      </p:sp>
    </p:spTree>
    <p:extLst>
      <p:ext uri="{BB962C8B-B14F-4D97-AF65-F5344CB8AC3E}">
        <p14:creationId xmlns:p14="http://schemas.microsoft.com/office/powerpoint/2010/main" val="31445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Multilevel mode of intersectionality: Three levels: </a:t>
            </a:r>
          </a:p>
          <a:p>
            <a:pPr lvl="1"/>
            <a:r>
              <a:rPr lang="en-US" dirty="0"/>
              <a:t>(a) multiple social identities (e.g., race, gender, class, national origin, and immigration status), </a:t>
            </a:r>
          </a:p>
          <a:p>
            <a:pPr lvl="1"/>
            <a:r>
              <a:rPr lang="en-US" dirty="0"/>
              <a:t>(b) domains of power (organizational, representational, intersubjective, and experiential), and </a:t>
            </a:r>
          </a:p>
          <a:p>
            <a:pPr lvl="1" indent="-285750"/>
            <a:r>
              <a:rPr lang="en-US" dirty="0"/>
              <a:t>(c) historicity (role of history in shaping experiences) (</a:t>
            </a:r>
            <a:r>
              <a:rPr lang="en-US" dirty="0" err="1"/>
              <a:t>Núñez</a:t>
            </a:r>
            <a:r>
              <a:rPr lang="en-US" dirty="0"/>
              <a:t>, 2014, pp. 49–53).</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17</a:t>
            </a:fld>
            <a:endParaRPr lang="en-US" altLang="en-US"/>
          </a:p>
        </p:txBody>
      </p:sp>
    </p:spTree>
    <p:extLst>
      <p:ext uri="{BB962C8B-B14F-4D97-AF65-F5344CB8AC3E}">
        <p14:creationId xmlns:p14="http://schemas.microsoft.com/office/powerpoint/2010/main" val="3416062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Undocumented status tied together with attending a low resource school. Through her high school and college experiences, her moth had a deportation case.</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19</a:t>
            </a:fld>
            <a:endParaRPr lang="en-US" altLang="en-US"/>
          </a:p>
        </p:txBody>
      </p:sp>
    </p:spTree>
    <p:extLst>
      <p:ext uri="{BB962C8B-B14F-4D97-AF65-F5344CB8AC3E}">
        <p14:creationId xmlns:p14="http://schemas.microsoft.com/office/powerpoint/2010/main" val="2679537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how </a:t>
            </a:r>
            <a:r>
              <a:rPr lang="en-US" dirty="0" err="1"/>
              <a:t>JuJu</a:t>
            </a:r>
            <a:r>
              <a:rPr lang="en-US" dirty="0"/>
              <a:t> went to community college first and always reflected fondly on her time there.</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20</a:t>
            </a:fld>
            <a:endParaRPr lang="en-US" altLang="en-US"/>
          </a:p>
        </p:txBody>
      </p:sp>
    </p:spTree>
    <p:extLst>
      <p:ext uri="{BB962C8B-B14F-4D97-AF65-F5344CB8AC3E}">
        <p14:creationId xmlns:p14="http://schemas.microsoft.com/office/powerpoint/2010/main" val="1755631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could it look like for youth to not think that they are succeeding regardless, but due to…</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21</a:t>
            </a:fld>
            <a:endParaRPr lang="en-US" altLang="en-US"/>
          </a:p>
        </p:txBody>
      </p:sp>
    </p:spTree>
    <p:extLst>
      <p:ext uri="{BB962C8B-B14F-4D97-AF65-F5344CB8AC3E}">
        <p14:creationId xmlns:p14="http://schemas.microsoft.com/office/powerpoint/2010/main" val="360847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 During our time together, I plan to share about my own educational journey, then an overview of the intersection of immigration policy and education and how this impacts students, then I will briefly share from two of my studies about Latina students. I am going to focus on their pre-college experiences, because I believe that through understanding students journeys TO college, we can better serve them in culturally responsive ways.</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a:p>
        </p:txBody>
      </p:sp>
    </p:spTree>
    <p:extLst>
      <p:ext uri="{BB962C8B-B14F-4D97-AF65-F5344CB8AC3E}">
        <p14:creationId xmlns:p14="http://schemas.microsoft.com/office/powerpoint/2010/main" val="3476052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1B1A4-2277-445E-8428-B155383B410B}" type="slidenum">
              <a:rPr lang="en-US" smtClean="0"/>
              <a:t>25</a:t>
            </a:fld>
            <a:endParaRPr lang="en-US"/>
          </a:p>
        </p:txBody>
      </p:sp>
    </p:spTree>
    <p:extLst>
      <p:ext uri="{BB962C8B-B14F-4D97-AF65-F5344CB8AC3E}">
        <p14:creationId xmlns:p14="http://schemas.microsoft.com/office/powerpoint/2010/main" val="3934080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26</a:t>
            </a:fld>
            <a:endParaRPr lang="en-US" altLang="en-US"/>
          </a:p>
        </p:txBody>
      </p:sp>
    </p:spTree>
    <p:extLst>
      <p:ext uri="{BB962C8B-B14F-4D97-AF65-F5344CB8AC3E}">
        <p14:creationId xmlns:p14="http://schemas.microsoft.com/office/powerpoint/2010/main" val="1755166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916" rtl="0" eaLnBrk="1" fontAlgn="auto" latinLnBrk="0" hangingPunct="1">
              <a:lnSpc>
                <a:spcPct val="100000"/>
              </a:lnSpc>
              <a:spcBef>
                <a:spcPts val="0"/>
              </a:spcBef>
              <a:spcAft>
                <a:spcPts val="0"/>
              </a:spcAft>
              <a:buClrTx/>
              <a:buSzTx/>
              <a:buFontTx/>
              <a:buNone/>
              <a:tabLst/>
              <a:defRPr/>
            </a:pPr>
            <a:r>
              <a:rPr lang="en-US" sz="1200">
                <a:effectLst/>
                <a:latin typeface="Times New Roman" panose="02020603050405020304" pitchFamily="18" charset="0"/>
                <a:ea typeface="Calibri" panose="020F0502020204030204" pitchFamily="34" charset="0"/>
                <a:cs typeface="Arial" panose="020B0604020202020204" pitchFamily="34" charset="0"/>
              </a:rPr>
              <a:t>In this example, Laura demonstrated critical resiliency by sharing how she was placed in a class without a bilingual teacher who would be able to communicate with her mother—this is akin to the systemic inequities and issues of power that </a:t>
            </a:r>
            <a:r>
              <a:rPr lang="en-US" sz="1200" b="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Zambrana</a:t>
            </a:r>
            <a:r>
              <a:rPr lang="en-US" sz="12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and Hurtado (2015) discussed</a:t>
            </a:r>
            <a:r>
              <a:rPr lang="en-US" sz="1200">
                <a:effectLst/>
                <a:latin typeface="Times New Roman" panose="02020603050405020304" pitchFamily="18" charset="0"/>
                <a:ea typeface="Calibri" panose="020F0502020204030204" pitchFamily="34" charset="0"/>
                <a:cs typeface="Arial" panose="020B0604020202020204" pitchFamily="34" charset="0"/>
              </a:rPr>
              <a:t>. Critical resilience was evident in how she and her mother responded to this educational challenge. Along with linguistic capital, her Spanish-speaking mother displayed resistant capital (</a:t>
            </a:r>
            <a:r>
              <a:rPr lang="en-US" sz="1200" err="1">
                <a:effectLst/>
                <a:latin typeface="Times New Roman" panose="02020603050405020304" pitchFamily="18" charset="0"/>
                <a:ea typeface="Calibri" panose="020F0502020204030204" pitchFamily="34" charset="0"/>
                <a:cs typeface="Arial" panose="020B0604020202020204" pitchFamily="34" charset="0"/>
              </a:rPr>
              <a:t>Yosso</a:t>
            </a:r>
            <a:r>
              <a:rPr lang="en-US" sz="1200">
                <a:effectLst/>
                <a:latin typeface="Times New Roman" panose="02020603050405020304" pitchFamily="18" charset="0"/>
                <a:ea typeface="Calibri" panose="020F0502020204030204" pitchFamily="34" charset="0"/>
                <a:cs typeface="Arial" panose="020B0604020202020204" pitchFamily="34" charset="0"/>
              </a:rPr>
              <a:t>, 2005) when she took her daughter’s education into her own hands by buying books in English wherever she could to support improving her daughter’s English reading.</a:t>
            </a:r>
          </a:p>
          <a:p>
            <a:pPr marL="0" marR="0" lvl="0" indent="0" algn="l" defTabSz="924916" rtl="0" eaLnBrk="1" fontAlgn="auto" latinLnBrk="0" hangingPunct="1">
              <a:lnSpc>
                <a:spcPct val="100000"/>
              </a:lnSpc>
              <a:spcBef>
                <a:spcPts val="0"/>
              </a:spcBef>
              <a:spcAft>
                <a:spcPts val="0"/>
              </a:spcAft>
              <a:buClrTx/>
              <a:buSzTx/>
              <a:buFontTx/>
              <a:buNone/>
              <a:tabLst/>
              <a:defRPr/>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sz="1200">
                <a:effectLst/>
                <a:latin typeface="Times New Roman" panose="02020603050405020304" pitchFamily="18" charset="0"/>
                <a:ea typeface="Calibri" panose="020F0502020204030204" pitchFamily="34" charset="0"/>
                <a:cs typeface="Arial" panose="020B0604020202020204" pitchFamily="34" charset="0"/>
              </a:rPr>
              <a:t>Also an example of familial capital and linguistic capital.</a:t>
            </a: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A794045-2B90-4601-80DC-491B0DF6F688}" type="slidenum">
              <a:rPr lang="en-US" smtClean="0"/>
              <a:t>27</a:t>
            </a:fld>
            <a:endParaRPr lang="en-US"/>
          </a:p>
        </p:txBody>
      </p:sp>
    </p:spTree>
    <p:extLst>
      <p:ext uri="{BB962C8B-B14F-4D97-AF65-F5344CB8AC3E}">
        <p14:creationId xmlns:p14="http://schemas.microsoft.com/office/powerpoint/2010/main" val="2246931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Arial" panose="020B0604020202020204" pitchFamily="34" charset="0"/>
              </a:rPr>
              <a:t>What could it look like when institutions acknowledge the experiences that students bring?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Arial" panose="020B0604020202020204" pitchFamily="34" charset="0"/>
              </a:rPr>
              <a:t>Maggie acknowledged her responsibility to translate for her family as a young child (Orellana, 2009), and how this linguistic and navigational capital carried through to her high school experiences at an ECHS. Having to “grow up faster” followed by being able to take on rigorous ECHS coursework are experiences that exemplify Latina Student Agency. Maggie’s agency was evident when she took the capital she gained early on in life, which was necessary due to the lack of English language supports and the contexts her immigrant parents encountered in this country, and then used it to be successful at Eagle ECHS.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794045-2B90-4601-80DC-491B0DF6F688}" type="slidenum">
              <a:rPr lang="en-US" smtClean="0"/>
              <a:t>28</a:t>
            </a:fld>
            <a:endParaRPr lang="en-US"/>
          </a:p>
        </p:txBody>
      </p:sp>
    </p:spTree>
    <p:extLst>
      <p:ext uri="{BB962C8B-B14F-4D97-AF65-F5344CB8AC3E}">
        <p14:creationId xmlns:p14="http://schemas.microsoft.com/office/powerpoint/2010/main" val="1002656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back relevance to the framework</a:t>
            </a:r>
          </a:p>
          <a:p>
            <a:r>
              <a:rPr lang="en-US" dirty="0"/>
              <a:t>Mention how we heard this in </a:t>
            </a:r>
            <a:r>
              <a:rPr lang="en-US" dirty="0" err="1"/>
              <a:t>Comadres</a:t>
            </a:r>
            <a:r>
              <a:rPr lang="en-US" dirty="0"/>
              <a:t> too.</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30</a:t>
            </a:fld>
            <a:endParaRPr lang="en-US" altLang="en-US"/>
          </a:p>
        </p:txBody>
      </p:sp>
    </p:spTree>
    <p:extLst>
      <p:ext uri="{BB962C8B-B14F-4D97-AF65-F5344CB8AC3E}">
        <p14:creationId xmlns:p14="http://schemas.microsoft.com/office/powerpoint/2010/main" val="1616389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to take a moment to jot some notes down thinking about the role they have at HCC. </a:t>
            </a:r>
          </a:p>
        </p:txBody>
      </p:sp>
      <p:sp>
        <p:nvSpPr>
          <p:cNvPr id="4" name="Slide Number Placeholder 3"/>
          <p:cNvSpPr>
            <a:spLocks noGrp="1"/>
          </p:cNvSpPr>
          <p:nvPr>
            <p:ph type="sldNum" sz="quarter" idx="5"/>
          </p:nvPr>
        </p:nvSpPr>
        <p:spPr/>
        <p:txBody>
          <a:bodyPr/>
          <a:lstStyle/>
          <a:p>
            <a:fld id="{072E21E8-1FE3-4258-B536-F25F04C8CFDD}" type="slidenum">
              <a:rPr lang="en-US" smtClean="0"/>
              <a:t>31</a:t>
            </a:fld>
            <a:endParaRPr lang="en-US"/>
          </a:p>
        </p:txBody>
      </p:sp>
    </p:spTree>
    <p:extLst>
      <p:ext uri="{BB962C8B-B14F-4D97-AF65-F5344CB8AC3E}">
        <p14:creationId xmlns:p14="http://schemas.microsoft.com/office/powerpoint/2010/main" val="2971226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32</a:t>
            </a:fld>
            <a:endParaRPr lang="en-US" altLang="en-US"/>
          </a:p>
        </p:txBody>
      </p:sp>
    </p:spTree>
    <p:extLst>
      <p:ext uri="{BB962C8B-B14F-4D97-AF65-F5344CB8AC3E}">
        <p14:creationId xmlns:p14="http://schemas.microsoft.com/office/powerpoint/2010/main" val="4095288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credit to my collaborators: Vincent Carales, Las </a:t>
            </a:r>
            <a:r>
              <a:rPr lang="en-US" dirty="0" err="1"/>
              <a:t>Comadres</a:t>
            </a:r>
            <a:r>
              <a:rPr lang="en-US" dirty="0"/>
              <a:t> Research Team, Graduate Assistants</a:t>
            </a:r>
          </a:p>
          <a:p>
            <a:r>
              <a:rPr lang="en-US" dirty="0"/>
              <a:t>Through these studies I really hope to highlight how my research addresses the experiences of Latina college students before they ever set foot on campus. What I have learned from these studies often shows up in my teaching of educational leaders and when engaging higher education leaders about the critical role of collaborations with K-12.</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33</a:t>
            </a:fld>
            <a:endParaRPr lang="en-US" altLang="en-US"/>
          </a:p>
        </p:txBody>
      </p:sp>
    </p:spTree>
    <p:extLst>
      <p:ext uri="{BB962C8B-B14F-4D97-AF65-F5344CB8AC3E}">
        <p14:creationId xmlns:p14="http://schemas.microsoft.com/office/powerpoint/2010/main" val="3579918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Multilevel mode of intersectionality: Three levels: </a:t>
            </a:r>
          </a:p>
          <a:p>
            <a:pPr lvl="1"/>
            <a:r>
              <a:rPr lang="en-US" dirty="0"/>
              <a:t>(a) multiple social identities (e.g., race, gender, class, national origin, and immigration status), </a:t>
            </a:r>
          </a:p>
          <a:p>
            <a:pPr lvl="1"/>
            <a:r>
              <a:rPr lang="en-US" dirty="0"/>
              <a:t>(b) domains of power (organizational, representational, intersubjective, and experiential), and </a:t>
            </a:r>
          </a:p>
          <a:p>
            <a:pPr lvl="1" indent="-285750"/>
            <a:r>
              <a:rPr lang="en-US" dirty="0"/>
              <a:t>(c) historicity (role of history in shaping experiences) (</a:t>
            </a:r>
            <a:r>
              <a:rPr lang="en-US" dirty="0" err="1"/>
              <a:t>Núñez</a:t>
            </a:r>
            <a:r>
              <a:rPr lang="en-US" dirty="0"/>
              <a:t>, 2014, pp. 49–53).</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34</a:t>
            </a:fld>
            <a:endParaRPr lang="en-US" altLang="en-US"/>
          </a:p>
        </p:txBody>
      </p:sp>
    </p:spTree>
    <p:extLst>
      <p:ext uri="{BB962C8B-B14F-4D97-AF65-F5344CB8AC3E}">
        <p14:creationId xmlns:p14="http://schemas.microsoft.com/office/powerpoint/2010/main" val="28104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3A5AC0-459E-4425-91E3-48F0DAB26F16}"/>
              </a:ext>
            </a:extLst>
          </p:cNvPr>
          <p:cNvSpPr>
            <a:spLocks noGrp="1"/>
          </p:cNvSpPr>
          <p:nvPr>
            <p:ph type="body" idx="1"/>
          </p:nvPr>
        </p:nvSpPr>
        <p:spPr/>
        <p:txBody>
          <a:bodyPr/>
          <a:lstStyle/>
          <a:p>
            <a:r>
              <a:rPr lang="en-US" dirty="0"/>
              <a:t>5 minutes - Mention how my identities and experience impact the way that I approach my engagement with students and also my work as a professor. In a lot of ways, my experiences now as a mother help me reflect on my own educational experiences and what I want to be better for my children.</a:t>
            </a:r>
          </a:p>
        </p:txBody>
      </p:sp>
    </p:spTree>
    <p:extLst>
      <p:ext uri="{BB962C8B-B14F-4D97-AF65-F5344CB8AC3E}">
        <p14:creationId xmlns:p14="http://schemas.microsoft.com/office/powerpoint/2010/main" val="75627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 Share how these experiences inform how I think about higher education and access.</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a:p>
        </p:txBody>
      </p:sp>
    </p:spTree>
    <p:extLst>
      <p:ext uri="{BB962C8B-B14F-4D97-AF65-F5344CB8AC3E}">
        <p14:creationId xmlns:p14="http://schemas.microsoft.com/office/powerpoint/2010/main" val="138341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55D973E-C35B-4A6E-9282-4CA89FD099EF}"/>
              </a:ext>
            </a:extLst>
          </p:cNvPr>
          <p:cNvSpPr>
            <a:spLocks noGrp="1"/>
          </p:cNvSpPr>
          <p:nvPr>
            <p:ph type="body" idx="1"/>
          </p:nvPr>
        </p:nvSpPr>
        <p:spPr/>
        <p:txBody>
          <a:bodyPr/>
          <a:lstStyle/>
          <a:p>
            <a:r>
              <a:rPr lang="en-US" dirty="0"/>
              <a:t>2 min Mention how these overlap—critical approaches, asset-based views of nondominant communities</a:t>
            </a:r>
          </a:p>
        </p:txBody>
      </p:sp>
    </p:spTree>
    <p:extLst>
      <p:ext uri="{BB962C8B-B14F-4D97-AF65-F5344CB8AC3E}">
        <p14:creationId xmlns:p14="http://schemas.microsoft.com/office/powerpoint/2010/main" val="42513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 Mention how the media may sometimes use dehumanizing terms</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a:p>
        </p:txBody>
      </p:sp>
    </p:spTree>
    <p:extLst>
      <p:ext uri="{BB962C8B-B14F-4D97-AF65-F5344CB8AC3E}">
        <p14:creationId xmlns:p14="http://schemas.microsoft.com/office/powerpoint/2010/main" val="22481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latin typeface="Times New Roman"/>
                <a:cs typeface="Times New Roman"/>
              </a:rPr>
              <a:t>3 min - What does this tell us? Think about the average age of HCC students, think about the parents of HCC students. There</a:t>
            </a:r>
            <a:r>
              <a:rPr lang="en-US" sz="1400" baseline="0" dirty="0">
                <a:latin typeface="Times New Roman"/>
                <a:cs typeface="Times New Roman"/>
              </a:rPr>
              <a:t> </a:t>
            </a:r>
            <a:r>
              <a:rPr lang="en-US" sz="1400" dirty="0">
                <a:latin typeface="Times New Roman"/>
                <a:cs typeface="Times New Roman"/>
              </a:rPr>
              <a:t>are an estimated 11-11.5 million</a:t>
            </a:r>
            <a:r>
              <a:rPr lang="en-US" sz="1400" baseline="0" dirty="0">
                <a:latin typeface="Times New Roman"/>
                <a:cs typeface="Times New Roman"/>
              </a:rPr>
              <a:t> </a:t>
            </a:r>
            <a:r>
              <a:rPr lang="en-US" sz="1400" dirty="0">
                <a:latin typeface="Times New Roman"/>
                <a:cs typeface="Times New Roman"/>
              </a:rPr>
              <a:t>undocumented immigrants living in the United States, and</a:t>
            </a:r>
            <a:r>
              <a:rPr lang="en-US" sz="1400" baseline="0" dirty="0">
                <a:latin typeface="Times New Roman"/>
                <a:cs typeface="Times New Roman"/>
              </a:rPr>
              <a:t> the states with the highest numbers are California, Texas, New York, Illinois and Florida. It is estimated that </a:t>
            </a:r>
            <a:r>
              <a:rPr lang="en-US" sz="1400" dirty="0">
                <a:latin typeface="Times New Roman"/>
                <a:cs typeface="Times New Roman"/>
              </a:rPr>
              <a:t>2.1 million  unauthorized immigrants are</a:t>
            </a:r>
            <a:r>
              <a:rPr lang="en-US" sz="1400" baseline="0" dirty="0">
                <a:latin typeface="Times New Roman"/>
                <a:cs typeface="Times New Roman"/>
              </a:rPr>
              <a:t> under the age of 18 and that there are 4.1 million U.S. citizen children under the age of 18 with at least one unauthorized immigrant parent. </a:t>
            </a:r>
            <a:endParaRPr lang="en-US" sz="1400" dirty="0">
              <a:latin typeface="Times New Roman"/>
              <a:cs typeface="Times New Roman"/>
            </a:endParaRPr>
          </a:p>
        </p:txBody>
      </p:sp>
      <p:sp>
        <p:nvSpPr>
          <p:cNvPr id="4" name="Slide Number Placeholder 3"/>
          <p:cNvSpPr>
            <a:spLocks noGrp="1"/>
          </p:cNvSpPr>
          <p:nvPr>
            <p:ph type="sldNum" sz="quarter" idx="10"/>
          </p:nvPr>
        </p:nvSpPr>
        <p:spPr/>
        <p:txBody>
          <a:bodyPr/>
          <a:lstStyle/>
          <a:p>
            <a:fld id="{8FAD4D59-846D-FA4B-A8A5-5081E38E7665}" type="slidenum">
              <a:rPr lang="en-US" smtClean="0"/>
              <a:t>8</a:t>
            </a:fld>
            <a:endParaRPr lang="en-US"/>
          </a:p>
        </p:txBody>
      </p:sp>
    </p:spTree>
    <p:extLst>
      <p:ext uri="{BB962C8B-B14F-4D97-AF65-F5344CB8AC3E}">
        <p14:creationId xmlns:p14="http://schemas.microsoft.com/office/powerpoint/2010/main" val="137030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a:t>
            </a:r>
          </a:p>
          <a:p>
            <a:r>
              <a:rPr lang="en-US" dirty="0"/>
              <a:t>Source: </a:t>
            </a:r>
          </a:p>
          <a:p>
            <a:r>
              <a:rPr lang="en-US" dirty="0"/>
              <a:t>Migration Policy Institute tabulation of data from the U.S. Census Bureau's pooled 2009-2013 American Community Surveys.</a:t>
            </a:r>
          </a:p>
        </p:txBody>
      </p:sp>
      <p:sp>
        <p:nvSpPr>
          <p:cNvPr id="4" name="Slide Number Placeholder 3"/>
          <p:cNvSpPr>
            <a:spLocks noGrp="1"/>
          </p:cNvSpPr>
          <p:nvPr>
            <p:ph type="sldNum" sz="quarter" idx="10"/>
          </p:nvPr>
        </p:nvSpPr>
        <p:spPr/>
        <p:txBody>
          <a:bodyPr/>
          <a:lstStyle/>
          <a:p>
            <a:fld id="{AD280953-733B-244E-9319-28FAA8E59B29}" type="slidenum">
              <a:rPr lang="en-US" smtClean="0"/>
              <a:pPr/>
              <a:t>9</a:t>
            </a:fld>
            <a:endParaRPr lang="en-US"/>
          </a:p>
        </p:txBody>
      </p:sp>
    </p:spTree>
    <p:extLst>
      <p:ext uri="{BB962C8B-B14F-4D97-AF65-F5344CB8AC3E}">
        <p14:creationId xmlns:p14="http://schemas.microsoft.com/office/powerpoint/2010/main" val="411891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Times New Roman"/>
                <a:cs typeface="Times New Roman"/>
              </a:rPr>
              <a:t>5 minutes - The timeline up here represents some of the major events impacting undocumented students in this country. </a:t>
            </a:r>
            <a:r>
              <a:rPr lang="en-US" baseline="0" dirty="0">
                <a:solidFill>
                  <a:srgbClr val="000000"/>
                </a:solidFill>
                <a:latin typeface="Times New Roman"/>
                <a:cs typeface="Times New Roman"/>
              </a:rPr>
              <a:t>Some estimate that almost 1,000,000 would qualify for the DREAM Act. At the same time, 18 states have passed in-state tuition bills that benefit undocumented students. Some states have also barred undocumented students from either enrolling in state institutions or paying in-state tuition. </a:t>
            </a:r>
            <a:r>
              <a:rPr lang="en-US" dirty="0">
                <a:latin typeface="Times New Roman"/>
                <a:cs typeface="Times New Roman"/>
              </a:rPr>
              <a:t>I examined the DREAM Act versions presented to Congress during President Barack Obama’s first term in office—a time when the DREAM Act was expected to pass, but it did not</a:t>
            </a:r>
            <a:r>
              <a:rPr lang="en-US" baseline="0" dirty="0">
                <a:latin typeface="Times New Roman"/>
                <a:cs typeface="Times New Roman"/>
              </a:rPr>
              <a:t>. In 2012</a:t>
            </a:r>
            <a:r>
              <a:rPr lang="is-IS" baseline="0" dirty="0">
                <a:latin typeface="Times New Roman"/>
                <a:cs typeface="Times New Roman"/>
              </a:rPr>
              <a:t>, following pressure from DREAM Act activists and supporters, president Obama issued an executive order called Deferred Action for Child Arrivals (DACA), where many of the undocumented students that would qualify for the DREAM A</a:t>
            </a:r>
            <a:r>
              <a:rPr lang="en-US" baseline="0" dirty="0">
                <a:latin typeface="Times New Roman"/>
                <a:cs typeface="Times New Roman"/>
              </a:rPr>
              <a:t>c</a:t>
            </a:r>
            <a:r>
              <a:rPr lang="is-IS" baseline="0" dirty="0">
                <a:latin typeface="Times New Roman"/>
                <a:cs typeface="Times New Roman"/>
              </a:rPr>
              <a:t>t were able to get temporary work permits, and in some states get a driver’s license and attend college </a:t>
            </a:r>
            <a:r>
              <a:rPr lang="is-IS" dirty="0">
                <a:latin typeface="Times New Roman"/>
                <a:cs typeface="Times New Roman"/>
              </a:rPr>
              <a:t>by paying</a:t>
            </a:r>
            <a:r>
              <a:rPr lang="is-IS" baseline="0" dirty="0">
                <a:latin typeface="Times New Roman"/>
                <a:cs typeface="Times New Roman"/>
              </a:rPr>
              <a:t> in-state tuition. Estimates are that 800,000 have benefitted from this program. DACA was expanded in 2014 to include more eligible young people and a new program, Deferred Action for Parents of Americans was also passed by President Obama</a:t>
            </a:r>
            <a:r>
              <a:rPr lang="en-US" baseline="0" dirty="0">
                <a:latin typeface="Times New Roman"/>
                <a:cs typeface="Times New Roman"/>
              </a:rPr>
              <a:t>—</a:t>
            </a:r>
            <a:r>
              <a:rPr lang="is-IS" baseline="0" dirty="0">
                <a:latin typeface="Times New Roman"/>
                <a:cs typeface="Times New Roman"/>
              </a:rPr>
              <a:t>both of these programs are on hold due to a lawsuit, but recently the Supreme Court announced that they will take up this case. </a:t>
            </a:r>
            <a:r>
              <a:rPr lang="en-US" baseline="0" dirty="0">
                <a:latin typeface="Times New Roman"/>
                <a:cs typeface="Times New Roman"/>
              </a:rPr>
              <a:t>The last 34 years have been critical in terms of policies for this segment of the population, but it is important to point out that for undocumented students in this country, the PreK-20 </a:t>
            </a:r>
            <a:r>
              <a:rPr lang="en-US" dirty="0">
                <a:latin typeface="Times New Roman"/>
                <a:cs typeface="Times New Roman"/>
              </a:rPr>
              <a:t>pipeline is very uncertain, with a small percentage of undocumented students enrolling in and completing college. </a:t>
            </a:r>
            <a:endParaRPr lang="en-US" baseline="0" dirty="0">
              <a:latin typeface="Times New Roman"/>
              <a:cs typeface="Times New Roman"/>
            </a:endParaRPr>
          </a:p>
        </p:txBody>
      </p:sp>
      <p:sp>
        <p:nvSpPr>
          <p:cNvPr id="4" name="Slide Number Placeholder 3"/>
          <p:cNvSpPr>
            <a:spLocks noGrp="1"/>
          </p:cNvSpPr>
          <p:nvPr>
            <p:ph type="sldNum" sz="quarter" idx="10"/>
          </p:nvPr>
        </p:nvSpPr>
        <p:spPr/>
        <p:txBody>
          <a:bodyPr/>
          <a:lstStyle/>
          <a:p>
            <a:fld id="{8FAD4D59-846D-FA4B-A8A5-5081E38E7665}" type="slidenum">
              <a:rPr lang="en-US" smtClean="0"/>
              <a:t>10</a:t>
            </a:fld>
            <a:endParaRPr lang="en-US"/>
          </a:p>
        </p:txBody>
      </p:sp>
    </p:spTree>
    <p:extLst>
      <p:ext uri="{BB962C8B-B14F-4D97-AF65-F5344CB8AC3E}">
        <p14:creationId xmlns:p14="http://schemas.microsoft.com/office/powerpoint/2010/main" val="724364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r>
              <a:rPr lang="en-US" altLang="en-US" sz="6600" b="1">
                <a:latin typeface="+mn-lt"/>
              </a:rPr>
              <a:t>Click to edit Master title style</a:t>
            </a:r>
          </a:p>
        </p:txBody>
      </p:sp>
      <p:pic>
        <p:nvPicPr>
          <p:cNvPr id="3" name="Picture 2">
            <a:extLst>
              <a:ext uri="{FF2B5EF4-FFF2-40B4-BE49-F238E27FC236}">
                <a16:creationId xmlns:a16="http://schemas.microsoft.com/office/drawing/2014/main" id="{D685578F-CE23-4B1E-8B29-2B29EC47FA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2759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ottom Pattern White">
    <p:bg>
      <p:bgPr>
        <a:solidFill>
          <a:schemeClr val="tx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91440" tIns="0" rIns="9144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rgbClr val="007788"/>
                </a:solidFill>
                <a:effectLst/>
                <a:latin typeface="+mj-lt"/>
                <a:ea typeface="+mn-ea"/>
                <a:cs typeface="Segoe UI" pitchFamily="34" charset="0"/>
              </a:defRPr>
            </a:lvl1pPr>
          </a:lstStyle>
          <a:p>
            <a:r>
              <a:rPr lang="en-US"/>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8"/>
            <a:ext cx="5232400" cy="3640283"/>
          </a:xfrm>
          <a:prstGeom prst="rect">
            <a:avLst/>
          </a:prstGeom>
          <a:noFill/>
        </p:spPr>
        <p:txBody>
          <a:bodyPr wrap="square" lIns="91440" tIns="0" rIns="91440" bIns="0">
            <a:noAutofit/>
          </a:bodyPr>
          <a:lstStyle>
            <a:lvl1pPr marL="285750" indent="-285750" algn="l">
              <a:spcBef>
                <a:spcPts val="0"/>
              </a:spcBef>
              <a:spcAft>
                <a:spcPts val="0"/>
              </a:spcAft>
              <a:buFont typeface="Arial" panose="020B0604020202020204" pitchFamily="34" charset="0"/>
              <a:buChar char="•"/>
              <a:defRPr lang="en-US" sz="1800" b="1" kern="1200" dirty="0">
                <a:solidFill>
                  <a:schemeClr val="bg2"/>
                </a:solidFill>
                <a:latin typeface="+mn-lt"/>
                <a:ea typeface="+mn-ea"/>
                <a:cs typeface="+mn-cs"/>
              </a:defRPr>
            </a:lvl1pPr>
            <a:lvl2pPr>
              <a:defRPr sz="1800">
                <a:solidFill>
                  <a:schemeClr val="bg1"/>
                </a:solidFill>
              </a:defRPr>
            </a:lvl2pPr>
          </a:lstStyle>
          <a:p>
            <a:pPr lvl="0"/>
            <a:r>
              <a:rPr lang="en-US"/>
              <a:t>Insert content here</a:t>
            </a:r>
          </a:p>
          <a:p>
            <a:pPr lvl="1"/>
            <a:r>
              <a:rPr lang="en-US"/>
              <a:t>Insert content here</a:t>
            </a:r>
          </a:p>
        </p:txBody>
      </p:sp>
      <p:pic>
        <p:nvPicPr>
          <p:cNvPr id="3" name="Picture 2">
            <a:extLst>
              <a:ext uri="{FF2B5EF4-FFF2-40B4-BE49-F238E27FC236}">
                <a16:creationId xmlns:a16="http://schemas.microsoft.com/office/drawing/2014/main" id="{8D8AAE41-A985-425A-934D-615BBE3602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
        <p:nvSpPr>
          <p:cNvPr id="7" name="Text Placeholder 4">
            <a:extLst>
              <a:ext uri="{FF2B5EF4-FFF2-40B4-BE49-F238E27FC236}">
                <a16:creationId xmlns:a16="http://schemas.microsoft.com/office/drawing/2014/main" id="{0BCEADF4-EE5F-4C14-99E1-9D4990F1B1D9}"/>
              </a:ext>
            </a:extLst>
          </p:cNvPr>
          <p:cNvSpPr>
            <a:spLocks noGrp="1"/>
          </p:cNvSpPr>
          <p:nvPr>
            <p:ph type="body" sz="quarter" idx="14" hasCustomPrompt="1"/>
          </p:nvPr>
        </p:nvSpPr>
        <p:spPr>
          <a:xfrm>
            <a:off x="6197602" y="1790698"/>
            <a:ext cx="5232400" cy="3640283"/>
          </a:xfrm>
          <a:prstGeom prst="rect">
            <a:avLst/>
          </a:prstGeom>
          <a:noFill/>
        </p:spPr>
        <p:txBody>
          <a:bodyPr wrap="square" lIns="91440" tIns="0" rIns="91440" bIns="0">
            <a:noAutofit/>
          </a:bodyPr>
          <a:lstStyle>
            <a:lvl1pPr marL="285750" indent="-285750" algn="l">
              <a:spcBef>
                <a:spcPts val="0"/>
              </a:spcBef>
              <a:spcAft>
                <a:spcPts val="0"/>
              </a:spcAft>
              <a:buFont typeface="Arial" panose="020B0604020202020204" pitchFamily="34" charset="0"/>
              <a:buChar char="•"/>
              <a:defRPr lang="en-US" sz="1800" b="1" kern="1200" dirty="0">
                <a:solidFill>
                  <a:schemeClr val="bg2"/>
                </a:solidFill>
                <a:latin typeface="+mn-lt"/>
                <a:ea typeface="+mn-ea"/>
                <a:cs typeface="+mn-cs"/>
              </a:defRPr>
            </a:lvl1pPr>
            <a:lvl2pPr>
              <a:defRPr sz="1800">
                <a:solidFill>
                  <a:schemeClr val="bg1"/>
                </a:solidFill>
              </a:defRPr>
            </a:lvl2pPr>
          </a:lstStyle>
          <a:p>
            <a:pPr lvl="0"/>
            <a:r>
              <a:rPr lang="en-US"/>
              <a:t>Insert content here</a:t>
            </a:r>
          </a:p>
          <a:p>
            <a:pPr lvl="1"/>
            <a:r>
              <a:rPr lang="en-US"/>
              <a:t>Insert content here</a:t>
            </a:r>
          </a:p>
        </p:txBody>
      </p:sp>
    </p:spTree>
    <p:extLst>
      <p:ext uri="{BB962C8B-B14F-4D97-AF65-F5344CB8AC3E}">
        <p14:creationId xmlns:p14="http://schemas.microsoft.com/office/powerpoint/2010/main" val="115141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91440" tIns="0" rIns="9144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F513624-9AD4-4B61-B3D1-7B21213507C0}"/>
              </a:ext>
            </a:extLst>
          </p:cNvPr>
          <p:cNvSpPr>
            <a:spLocks noGrp="1"/>
          </p:cNvSpPr>
          <p:nvPr>
            <p:ph type="title"/>
          </p:nvPr>
        </p:nvSpPr>
        <p:spPr>
          <a:xfrm>
            <a:off x="762000" y="715964"/>
            <a:ext cx="10591800" cy="646332"/>
          </a:xfrm>
        </p:spPr>
        <p:txBody>
          <a:bodyPr>
            <a:noAutofit/>
          </a:bodyPr>
          <a:lstStyle>
            <a:lvl1pPr>
              <a:spcBef>
                <a:spcPts val="1000"/>
              </a:spcBef>
              <a:defRPr sz="4000" b="1"/>
            </a:lvl1pPr>
          </a:lstStyle>
          <a:p>
            <a:r>
              <a:rPr lang="en-US"/>
              <a:t>Click to edit Master title style</a:t>
            </a:r>
          </a:p>
        </p:txBody>
      </p:sp>
    </p:spTree>
    <p:extLst>
      <p:ext uri="{BB962C8B-B14F-4D97-AF65-F5344CB8AC3E}">
        <p14:creationId xmlns:p14="http://schemas.microsoft.com/office/powerpoint/2010/main" val="142291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a:p>
        </p:txBody>
      </p:sp>
    </p:spTree>
    <p:extLst>
      <p:ext uri="{BB962C8B-B14F-4D97-AF65-F5344CB8AC3E}">
        <p14:creationId xmlns:p14="http://schemas.microsoft.com/office/powerpoint/2010/main" val="413784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88027A-6825-454B-BD9A-6E19357DAF96}"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419645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2B0E1E35-CCBD-2545-B426-D73F8C370A4D}"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76629CB-7937-4506-A327-ACF88B95BB03}" type="slidenum">
              <a:rPr lang="en-US" smtClean="0"/>
              <a:t>‹#›</a:t>
            </a:fld>
            <a:endParaRPr lang="en-US"/>
          </a:p>
        </p:txBody>
      </p:sp>
      <p:sp>
        <p:nvSpPr>
          <p:cNvPr id="9" name="Content Placeholder 8"/>
          <p:cNvSpPr>
            <a:spLocks noGrp="1"/>
          </p:cNvSpPr>
          <p:nvPr>
            <p:ph sz="quarter" idx="1"/>
          </p:nvPr>
        </p:nvSpPr>
        <p:spPr>
          <a:xfrm>
            <a:off x="812801" y="1752600"/>
            <a:ext cx="108712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152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2000" b="1"/>
            </a:lvl1pPr>
            <a:lvl2pPr marL="228600" indent="-228600">
              <a:spcBef>
                <a:spcPts val="1000"/>
              </a:spcBef>
              <a:tabLst/>
              <a:defRPr sz="180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r>
              <a:rPr lang="en-US"/>
              <a:t>Click icon to add picture</a:t>
            </a:r>
          </a:p>
        </p:txBody>
      </p:sp>
      <p:pic>
        <p:nvPicPr>
          <p:cNvPr id="2" name="Picture 1">
            <a:extLst>
              <a:ext uri="{FF2B5EF4-FFF2-40B4-BE49-F238E27FC236}">
                <a16:creationId xmlns:a16="http://schemas.microsoft.com/office/drawing/2014/main" id="{1C19AE8D-05DC-434E-8BAB-DB7EE74623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
        <p:nvSpPr>
          <p:cNvPr id="3" name="Title 2">
            <a:extLst>
              <a:ext uri="{FF2B5EF4-FFF2-40B4-BE49-F238E27FC236}">
                <a16:creationId xmlns:a16="http://schemas.microsoft.com/office/drawing/2014/main" id="{33CCC0B9-F174-4BEA-B4A2-17F39F974373}"/>
              </a:ext>
            </a:extLst>
          </p:cNvPr>
          <p:cNvSpPr>
            <a:spLocks noGrp="1"/>
          </p:cNvSpPr>
          <p:nvPr>
            <p:ph type="title"/>
          </p:nvPr>
        </p:nvSpPr>
        <p:spPr>
          <a:xfrm>
            <a:off x="762000" y="715962"/>
            <a:ext cx="5334000" cy="1189038"/>
          </a:xfrm>
        </p:spPr>
        <p:txBody>
          <a:bodyPr anchor="t">
            <a:noAutofit/>
          </a:bodyPr>
          <a:lstStyle>
            <a:lvl1pPr>
              <a:spcBef>
                <a:spcPts val="1000"/>
              </a:spcBef>
              <a:defRPr sz="4000" b="1"/>
            </a:lvl1pPr>
          </a:lstStyle>
          <a:p>
            <a:r>
              <a:rPr lang="en-US"/>
              <a:t>Click to edit Master title style</a:t>
            </a:r>
          </a:p>
        </p:txBody>
      </p:sp>
    </p:spTree>
    <p:extLst>
      <p:ext uri="{BB962C8B-B14F-4D97-AF65-F5344CB8AC3E}">
        <p14:creationId xmlns:p14="http://schemas.microsoft.com/office/powerpoint/2010/main" val="3104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2000" b="1"/>
            </a:lvl1pPr>
            <a:lvl2pPr marL="228600">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lstStyle>
            <a:lvl1pPr>
              <a:buNone/>
              <a:defRPr/>
            </a:lvl1pPr>
          </a:lstStyle>
          <a:p>
            <a:r>
              <a:rPr lang="en-US"/>
              <a:t>Click icon to add picture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lstStyle>
            <a:lvl1pPr>
              <a:buNone/>
              <a:defRPr/>
            </a:lvl1pPr>
          </a:lstStyle>
          <a:p>
            <a:r>
              <a:rPr lang="en-US"/>
              <a:t>Click icon to add picture</a:t>
            </a:r>
          </a:p>
        </p:txBody>
      </p:sp>
      <p:pic>
        <p:nvPicPr>
          <p:cNvPr id="2" name="Picture 1">
            <a:extLst>
              <a:ext uri="{FF2B5EF4-FFF2-40B4-BE49-F238E27FC236}">
                <a16:creationId xmlns:a16="http://schemas.microsoft.com/office/drawing/2014/main" id="{15BEAC93-2E5F-4D18-864F-810515C360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
        <p:nvSpPr>
          <p:cNvPr id="10" name="Title 2">
            <a:extLst>
              <a:ext uri="{FF2B5EF4-FFF2-40B4-BE49-F238E27FC236}">
                <a16:creationId xmlns:a16="http://schemas.microsoft.com/office/drawing/2014/main" id="{3F45076F-4240-4B40-8CE4-637DD751A68B}"/>
              </a:ext>
            </a:extLst>
          </p:cNvPr>
          <p:cNvSpPr>
            <a:spLocks noGrp="1"/>
          </p:cNvSpPr>
          <p:nvPr>
            <p:ph type="title"/>
          </p:nvPr>
        </p:nvSpPr>
        <p:spPr>
          <a:xfrm>
            <a:off x="762000" y="715963"/>
            <a:ext cx="5334000" cy="1189038"/>
          </a:xfrm>
        </p:spPr>
        <p:txBody>
          <a:bodyPr anchor="t">
            <a:normAutofit/>
          </a:bodyPr>
          <a:lstStyle>
            <a:lvl1pPr>
              <a:spcBef>
                <a:spcPts val="1000"/>
              </a:spcBef>
              <a:defRPr sz="4000" b="1"/>
            </a:lvl1pPr>
          </a:lstStyle>
          <a:p>
            <a:r>
              <a:rPr lang="en-US"/>
              <a:t>Click to edit Master title style</a:t>
            </a:r>
          </a:p>
        </p:txBody>
      </p:sp>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90D68-B82F-49A4-A08B-9A8AF3A6F17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721600" y="0"/>
            <a:ext cx="4470400" cy="6858000"/>
          </a:xfrm>
          <a:prstGeom prst="rect">
            <a:avLst/>
          </a:prstGeom>
        </p:spPr>
      </p:pic>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2000" b="1">
                <a:solidFill>
                  <a:schemeClr val="bg2"/>
                </a:solidFill>
              </a:defRPr>
            </a:lvl1pPr>
            <a:lvl2pPr marL="228600">
              <a:spcBef>
                <a:spcPts val="1000"/>
              </a:spcBef>
              <a:defRPr sz="1800">
                <a:solidFill>
                  <a:schemeClr val="bg2"/>
                </a:solidFill>
              </a:defRPr>
            </a:lvl2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C807187F-739A-422C-9E4F-F94E6DE092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721600" y="0"/>
            <a:ext cx="4470400" cy="6858000"/>
          </a:xfrm>
          <a:prstGeom prst="rect">
            <a:avLst/>
          </a:prstGeom>
        </p:spPr>
      </p:pic>
      <p:sp>
        <p:nvSpPr>
          <p:cNvPr id="2" name="Title 1">
            <a:extLst>
              <a:ext uri="{FF2B5EF4-FFF2-40B4-BE49-F238E27FC236}">
                <a16:creationId xmlns:a16="http://schemas.microsoft.com/office/drawing/2014/main" id="{6EF87E8F-5716-4A71-B64F-EC5A742B45D2}"/>
              </a:ext>
            </a:extLst>
          </p:cNvPr>
          <p:cNvSpPr>
            <a:spLocks noGrp="1"/>
          </p:cNvSpPr>
          <p:nvPr>
            <p:ph type="title"/>
          </p:nvPr>
        </p:nvSpPr>
        <p:spPr>
          <a:xfrm>
            <a:off x="762000" y="715961"/>
            <a:ext cx="6477000" cy="1189038"/>
          </a:xfrm>
        </p:spPr>
        <p:txBody>
          <a:bodyPr anchor="t">
            <a:noAutofit/>
          </a:bodyPr>
          <a:lstStyle>
            <a:lvl1pPr>
              <a:spcBef>
                <a:spcPts val="1000"/>
              </a:spcBef>
              <a:defRPr sz="4000" b="1">
                <a:solidFill>
                  <a:srgbClr val="007788"/>
                </a:solidFill>
              </a:defRPr>
            </a:lvl1pPr>
          </a:lstStyle>
          <a:p>
            <a:r>
              <a:rPr lang="en-US"/>
              <a:t>Click to edit Master title style</a:t>
            </a:r>
          </a:p>
        </p:txBody>
      </p:sp>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marL="0" indent="0">
              <a:buNone/>
              <a:defRPr sz="2000" b="1">
                <a:solidFill>
                  <a:schemeClr val="bg2"/>
                </a:solidFill>
              </a:defRPr>
            </a:lvl1pPr>
            <a:lvl2pPr marL="228600" indent="-228600">
              <a:spcBef>
                <a:spcPts val="1000"/>
              </a:spcBef>
              <a:defRPr sz="1800">
                <a:solidFill>
                  <a:schemeClr val="bg2"/>
                </a:solidFill>
              </a:defRPr>
            </a:lvl2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F683DB48-CF57-4729-916D-E4E70143AC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6200000">
            <a:off x="-1200150" y="1200150"/>
            <a:ext cx="6858000" cy="4457700"/>
          </a:xfrm>
          <a:prstGeom prst="rect">
            <a:avLst/>
          </a:prstGeom>
        </p:spPr>
      </p:pic>
      <p:sp>
        <p:nvSpPr>
          <p:cNvPr id="3" name="Title 2">
            <a:extLst>
              <a:ext uri="{FF2B5EF4-FFF2-40B4-BE49-F238E27FC236}">
                <a16:creationId xmlns:a16="http://schemas.microsoft.com/office/drawing/2014/main" id="{C7668F4E-0433-49FD-9D92-3B60E9B0AEE6}"/>
              </a:ext>
            </a:extLst>
          </p:cNvPr>
          <p:cNvSpPr>
            <a:spLocks noGrp="1"/>
          </p:cNvSpPr>
          <p:nvPr>
            <p:ph type="title"/>
          </p:nvPr>
        </p:nvSpPr>
        <p:spPr>
          <a:xfrm>
            <a:off x="5199742" y="715961"/>
            <a:ext cx="6477000" cy="1189037"/>
          </a:xfrm>
        </p:spPr>
        <p:txBody>
          <a:bodyPr anchor="t">
            <a:normAutofit/>
          </a:bodyPr>
          <a:lstStyle>
            <a:lvl1pPr>
              <a:spcBef>
                <a:spcPts val="1000"/>
              </a:spcBef>
              <a:defRPr sz="4000" b="1" spc="-50" baseline="0">
                <a:solidFill>
                  <a:schemeClr val="accent4"/>
                </a:solidFill>
              </a:defRPr>
            </a:lvl1pPr>
          </a:lstStyle>
          <a:p>
            <a:r>
              <a:rPr lang="en-US"/>
              <a:t>Click to edit Master title style</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119" name="Freeform 5">
            <a:extLst>
              <a:ext uri="{FF2B5EF4-FFF2-40B4-BE49-F238E27FC236}">
                <a16:creationId xmlns:a16="http://schemas.microsoft.com/office/drawing/2014/main" id="{83D44B3A-DC81-4CDB-80B8-F943DED435E9}"/>
              </a:ext>
            </a:extLst>
          </p:cNvPr>
          <p:cNvSpPr>
            <a:spLocks/>
          </p:cNvSpPr>
          <p:nvPr userDrawn="1"/>
        </p:nvSpPr>
        <p:spPr bwMode="auto">
          <a:xfrm>
            <a:off x="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
            <a:extLst>
              <a:ext uri="{FF2B5EF4-FFF2-40B4-BE49-F238E27FC236}">
                <a16:creationId xmlns:a16="http://schemas.microsoft.com/office/drawing/2014/main" id="{151569B0-9C86-438F-A1AE-05ED60D0F265}"/>
              </a:ext>
            </a:extLst>
          </p:cNvPr>
          <p:cNvSpPr>
            <a:spLocks/>
          </p:cNvSpPr>
          <p:nvPr userDrawn="1"/>
        </p:nvSpPr>
        <p:spPr bwMode="auto">
          <a:xfrm>
            <a:off x="4032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
            <a:extLst>
              <a:ext uri="{FF2B5EF4-FFF2-40B4-BE49-F238E27FC236}">
                <a16:creationId xmlns:a16="http://schemas.microsoft.com/office/drawing/2014/main" id="{CCD311FE-1421-46A5-92B9-3C8A6A7F5E8C}"/>
              </a:ext>
            </a:extLst>
          </p:cNvPr>
          <p:cNvSpPr>
            <a:spLocks/>
          </p:cNvSpPr>
          <p:nvPr userDrawn="1"/>
        </p:nvSpPr>
        <p:spPr bwMode="auto">
          <a:xfrm>
            <a:off x="8064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5">
            <a:extLst>
              <a:ext uri="{FF2B5EF4-FFF2-40B4-BE49-F238E27FC236}">
                <a16:creationId xmlns:a16="http://schemas.microsoft.com/office/drawing/2014/main" id="{2B789E47-10B7-479F-B3E4-97A211C54085}"/>
              </a:ext>
            </a:extLst>
          </p:cNvPr>
          <p:cNvSpPr>
            <a:spLocks/>
          </p:cNvSpPr>
          <p:nvPr userDrawn="1"/>
        </p:nvSpPr>
        <p:spPr bwMode="auto">
          <a:xfrm>
            <a:off x="12096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5">
            <a:extLst>
              <a:ext uri="{FF2B5EF4-FFF2-40B4-BE49-F238E27FC236}">
                <a16:creationId xmlns:a16="http://schemas.microsoft.com/office/drawing/2014/main" id="{E771A75F-B91F-4601-B829-BEEA9E2B5912}"/>
              </a:ext>
            </a:extLst>
          </p:cNvPr>
          <p:cNvSpPr>
            <a:spLocks/>
          </p:cNvSpPr>
          <p:nvPr userDrawn="1"/>
        </p:nvSpPr>
        <p:spPr bwMode="auto">
          <a:xfrm>
            <a:off x="16129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5">
            <a:extLst>
              <a:ext uri="{FF2B5EF4-FFF2-40B4-BE49-F238E27FC236}">
                <a16:creationId xmlns:a16="http://schemas.microsoft.com/office/drawing/2014/main" id="{12BE88AE-786D-4978-8E31-4015DBC2A4C3}"/>
              </a:ext>
            </a:extLst>
          </p:cNvPr>
          <p:cNvSpPr>
            <a:spLocks/>
          </p:cNvSpPr>
          <p:nvPr userDrawn="1"/>
        </p:nvSpPr>
        <p:spPr bwMode="auto">
          <a:xfrm>
            <a:off x="20161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5">
            <a:extLst>
              <a:ext uri="{FF2B5EF4-FFF2-40B4-BE49-F238E27FC236}">
                <a16:creationId xmlns:a16="http://schemas.microsoft.com/office/drawing/2014/main" id="{315D8FE8-C69A-44FB-BD09-7F0E768518E0}"/>
              </a:ext>
            </a:extLst>
          </p:cNvPr>
          <p:cNvSpPr>
            <a:spLocks/>
          </p:cNvSpPr>
          <p:nvPr userDrawn="1"/>
        </p:nvSpPr>
        <p:spPr bwMode="auto">
          <a:xfrm>
            <a:off x="24193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
            <a:extLst>
              <a:ext uri="{FF2B5EF4-FFF2-40B4-BE49-F238E27FC236}">
                <a16:creationId xmlns:a16="http://schemas.microsoft.com/office/drawing/2014/main" id="{50F99163-4524-4752-96D9-AA617FC04D65}"/>
              </a:ext>
            </a:extLst>
          </p:cNvPr>
          <p:cNvSpPr>
            <a:spLocks/>
          </p:cNvSpPr>
          <p:nvPr userDrawn="1"/>
        </p:nvSpPr>
        <p:spPr bwMode="auto">
          <a:xfrm>
            <a:off x="28225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5">
            <a:extLst>
              <a:ext uri="{FF2B5EF4-FFF2-40B4-BE49-F238E27FC236}">
                <a16:creationId xmlns:a16="http://schemas.microsoft.com/office/drawing/2014/main" id="{C777E46D-D756-4BDA-A3B4-2DB1DE6E61D7}"/>
              </a:ext>
            </a:extLst>
          </p:cNvPr>
          <p:cNvSpPr>
            <a:spLocks/>
          </p:cNvSpPr>
          <p:nvPr userDrawn="1"/>
        </p:nvSpPr>
        <p:spPr bwMode="auto">
          <a:xfrm>
            <a:off x="32258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5">
            <a:extLst>
              <a:ext uri="{FF2B5EF4-FFF2-40B4-BE49-F238E27FC236}">
                <a16:creationId xmlns:a16="http://schemas.microsoft.com/office/drawing/2014/main" id="{25B709C5-D087-49F1-A8A6-2D75DE33C76B}"/>
              </a:ext>
            </a:extLst>
          </p:cNvPr>
          <p:cNvSpPr>
            <a:spLocks/>
          </p:cNvSpPr>
          <p:nvPr userDrawn="1"/>
        </p:nvSpPr>
        <p:spPr bwMode="auto">
          <a:xfrm>
            <a:off x="36290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
            <a:extLst>
              <a:ext uri="{FF2B5EF4-FFF2-40B4-BE49-F238E27FC236}">
                <a16:creationId xmlns:a16="http://schemas.microsoft.com/office/drawing/2014/main" id="{519D68D8-74F8-44F1-B73F-42156F9FDC23}"/>
              </a:ext>
            </a:extLst>
          </p:cNvPr>
          <p:cNvSpPr>
            <a:spLocks/>
          </p:cNvSpPr>
          <p:nvPr userDrawn="1"/>
        </p:nvSpPr>
        <p:spPr bwMode="auto">
          <a:xfrm>
            <a:off x="40322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5">
            <a:extLst>
              <a:ext uri="{FF2B5EF4-FFF2-40B4-BE49-F238E27FC236}">
                <a16:creationId xmlns:a16="http://schemas.microsoft.com/office/drawing/2014/main" id="{543E355E-5790-4E21-8382-3C55A04CB9DC}"/>
              </a:ext>
            </a:extLst>
          </p:cNvPr>
          <p:cNvSpPr>
            <a:spLocks/>
          </p:cNvSpPr>
          <p:nvPr userDrawn="1"/>
        </p:nvSpPr>
        <p:spPr bwMode="auto">
          <a:xfrm>
            <a:off x="44354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5">
            <a:extLst>
              <a:ext uri="{FF2B5EF4-FFF2-40B4-BE49-F238E27FC236}">
                <a16:creationId xmlns:a16="http://schemas.microsoft.com/office/drawing/2014/main" id="{C6494B8B-41CF-4993-B667-E00F064C385F}"/>
              </a:ext>
            </a:extLst>
          </p:cNvPr>
          <p:cNvSpPr>
            <a:spLocks/>
          </p:cNvSpPr>
          <p:nvPr userDrawn="1"/>
        </p:nvSpPr>
        <p:spPr bwMode="auto">
          <a:xfrm>
            <a:off x="48387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5">
            <a:extLst>
              <a:ext uri="{FF2B5EF4-FFF2-40B4-BE49-F238E27FC236}">
                <a16:creationId xmlns:a16="http://schemas.microsoft.com/office/drawing/2014/main" id="{C4265E16-2BDF-4C97-8374-E88DBA6F3A72}"/>
              </a:ext>
            </a:extLst>
          </p:cNvPr>
          <p:cNvSpPr>
            <a:spLocks/>
          </p:cNvSpPr>
          <p:nvPr userDrawn="1"/>
        </p:nvSpPr>
        <p:spPr bwMode="auto">
          <a:xfrm>
            <a:off x="52419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5">
            <a:extLst>
              <a:ext uri="{FF2B5EF4-FFF2-40B4-BE49-F238E27FC236}">
                <a16:creationId xmlns:a16="http://schemas.microsoft.com/office/drawing/2014/main" id="{066F27C5-C1F6-4034-8DFE-3FD5C1AC0452}"/>
              </a:ext>
            </a:extLst>
          </p:cNvPr>
          <p:cNvSpPr>
            <a:spLocks/>
          </p:cNvSpPr>
          <p:nvPr userDrawn="1"/>
        </p:nvSpPr>
        <p:spPr bwMode="auto">
          <a:xfrm>
            <a:off x="56451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5">
            <a:extLst>
              <a:ext uri="{FF2B5EF4-FFF2-40B4-BE49-F238E27FC236}">
                <a16:creationId xmlns:a16="http://schemas.microsoft.com/office/drawing/2014/main" id="{2831DC9A-E543-4101-A138-7EFCEC705713}"/>
              </a:ext>
            </a:extLst>
          </p:cNvPr>
          <p:cNvSpPr>
            <a:spLocks/>
          </p:cNvSpPr>
          <p:nvPr userDrawn="1"/>
        </p:nvSpPr>
        <p:spPr bwMode="auto">
          <a:xfrm>
            <a:off x="60483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
            <a:extLst>
              <a:ext uri="{FF2B5EF4-FFF2-40B4-BE49-F238E27FC236}">
                <a16:creationId xmlns:a16="http://schemas.microsoft.com/office/drawing/2014/main" id="{48394A84-CE37-4002-93F8-44426484CDA8}"/>
              </a:ext>
            </a:extLst>
          </p:cNvPr>
          <p:cNvSpPr>
            <a:spLocks/>
          </p:cNvSpPr>
          <p:nvPr userDrawn="1"/>
        </p:nvSpPr>
        <p:spPr bwMode="auto">
          <a:xfrm>
            <a:off x="64516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
            <a:extLst>
              <a:ext uri="{FF2B5EF4-FFF2-40B4-BE49-F238E27FC236}">
                <a16:creationId xmlns:a16="http://schemas.microsoft.com/office/drawing/2014/main" id="{B961E482-D999-4A66-AD86-3542D3D18CF4}"/>
              </a:ext>
            </a:extLst>
          </p:cNvPr>
          <p:cNvSpPr>
            <a:spLocks/>
          </p:cNvSpPr>
          <p:nvPr userDrawn="1"/>
        </p:nvSpPr>
        <p:spPr bwMode="auto">
          <a:xfrm>
            <a:off x="68548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
            <a:extLst>
              <a:ext uri="{FF2B5EF4-FFF2-40B4-BE49-F238E27FC236}">
                <a16:creationId xmlns:a16="http://schemas.microsoft.com/office/drawing/2014/main" id="{B3AB249E-9AC7-4283-9819-84552EE8DA60}"/>
              </a:ext>
            </a:extLst>
          </p:cNvPr>
          <p:cNvSpPr>
            <a:spLocks/>
          </p:cNvSpPr>
          <p:nvPr userDrawn="1"/>
        </p:nvSpPr>
        <p:spPr bwMode="auto">
          <a:xfrm>
            <a:off x="72580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
            <a:extLst>
              <a:ext uri="{FF2B5EF4-FFF2-40B4-BE49-F238E27FC236}">
                <a16:creationId xmlns:a16="http://schemas.microsoft.com/office/drawing/2014/main" id="{143194C4-B8D5-40E8-AA29-09CCFCCB1AAD}"/>
              </a:ext>
            </a:extLst>
          </p:cNvPr>
          <p:cNvSpPr>
            <a:spLocks/>
          </p:cNvSpPr>
          <p:nvPr userDrawn="1"/>
        </p:nvSpPr>
        <p:spPr bwMode="auto">
          <a:xfrm>
            <a:off x="76612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
            <a:extLst>
              <a:ext uri="{FF2B5EF4-FFF2-40B4-BE49-F238E27FC236}">
                <a16:creationId xmlns:a16="http://schemas.microsoft.com/office/drawing/2014/main" id="{7D46313C-EB02-4047-89F6-D334E1D6555E}"/>
              </a:ext>
            </a:extLst>
          </p:cNvPr>
          <p:cNvSpPr>
            <a:spLocks/>
          </p:cNvSpPr>
          <p:nvPr userDrawn="1"/>
        </p:nvSpPr>
        <p:spPr bwMode="auto">
          <a:xfrm>
            <a:off x="80645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5">
            <a:extLst>
              <a:ext uri="{FF2B5EF4-FFF2-40B4-BE49-F238E27FC236}">
                <a16:creationId xmlns:a16="http://schemas.microsoft.com/office/drawing/2014/main" id="{9D574720-4432-414F-A755-2165DB6A12B1}"/>
              </a:ext>
            </a:extLst>
          </p:cNvPr>
          <p:cNvSpPr>
            <a:spLocks/>
          </p:cNvSpPr>
          <p:nvPr userDrawn="1"/>
        </p:nvSpPr>
        <p:spPr bwMode="auto">
          <a:xfrm>
            <a:off x="84677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5">
            <a:extLst>
              <a:ext uri="{FF2B5EF4-FFF2-40B4-BE49-F238E27FC236}">
                <a16:creationId xmlns:a16="http://schemas.microsoft.com/office/drawing/2014/main" id="{60DBF99C-FDEF-4EB8-BEB3-6016CF556C4E}"/>
              </a:ext>
            </a:extLst>
          </p:cNvPr>
          <p:cNvSpPr>
            <a:spLocks/>
          </p:cNvSpPr>
          <p:nvPr userDrawn="1"/>
        </p:nvSpPr>
        <p:spPr bwMode="auto">
          <a:xfrm>
            <a:off x="88709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5">
            <a:extLst>
              <a:ext uri="{FF2B5EF4-FFF2-40B4-BE49-F238E27FC236}">
                <a16:creationId xmlns:a16="http://schemas.microsoft.com/office/drawing/2014/main" id="{F9BECBFC-E4BA-40A6-9C5C-2A5A5DF6702C}"/>
              </a:ext>
            </a:extLst>
          </p:cNvPr>
          <p:cNvSpPr>
            <a:spLocks/>
          </p:cNvSpPr>
          <p:nvPr userDrawn="1"/>
        </p:nvSpPr>
        <p:spPr bwMode="auto">
          <a:xfrm>
            <a:off x="92741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5">
            <a:extLst>
              <a:ext uri="{FF2B5EF4-FFF2-40B4-BE49-F238E27FC236}">
                <a16:creationId xmlns:a16="http://schemas.microsoft.com/office/drawing/2014/main" id="{083D96D8-F927-4368-82B6-DF0B012BEAB0}"/>
              </a:ext>
            </a:extLst>
          </p:cNvPr>
          <p:cNvSpPr>
            <a:spLocks/>
          </p:cNvSpPr>
          <p:nvPr userDrawn="1"/>
        </p:nvSpPr>
        <p:spPr bwMode="auto">
          <a:xfrm>
            <a:off x="104838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5">
            <a:extLst>
              <a:ext uri="{FF2B5EF4-FFF2-40B4-BE49-F238E27FC236}">
                <a16:creationId xmlns:a16="http://schemas.microsoft.com/office/drawing/2014/main" id="{C2459E27-74A6-4C11-B416-60F8ACAF5632}"/>
              </a:ext>
            </a:extLst>
          </p:cNvPr>
          <p:cNvSpPr>
            <a:spLocks/>
          </p:cNvSpPr>
          <p:nvPr userDrawn="1"/>
        </p:nvSpPr>
        <p:spPr bwMode="auto">
          <a:xfrm>
            <a:off x="96774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5">
            <a:extLst>
              <a:ext uri="{FF2B5EF4-FFF2-40B4-BE49-F238E27FC236}">
                <a16:creationId xmlns:a16="http://schemas.microsoft.com/office/drawing/2014/main" id="{EE8740CA-03F5-4DE6-A689-9CF8CD6403FD}"/>
              </a:ext>
            </a:extLst>
          </p:cNvPr>
          <p:cNvSpPr>
            <a:spLocks/>
          </p:cNvSpPr>
          <p:nvPr userDrawn="1"/>
        </p:nvSpPr>
        <p:spPr bwMode="auto">
          <a:xfrm>
            <a:off x="100806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5">
            <a:extLst>
              <a:ext uri="{FF2B5EF4-FFF2-40B4-BE49-F238E27FC236}">
                <a16:creationId xmlns:a16="http://schemas.microsoft.com/office/drawing/2014/main" id="{5EB10864-3F2A-490B-9AD9-34D31A126051}"/>
              </a:ext>
            </a:extLst>
          </p:cNvPr>
          <p:cNvSpPr>
            <a:spLocks/>
          </p:cNvSpPr>
          <p:nvPr userDrawn="1"/>
        </p:nvSpPr>
        <p:spPr bwMode="auto">
          <a:xfrm>
            <a:off x="108870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5">
            <a:extLst>
              <a:ext uri="{FF2B5EF4-FFF2-40B4-BE49-F238E27FC236}">
                <a16:creationId xmlns:a16="http://schemas.microsoft.com/office/drawing/2014/main" id="{CA75FFEE-499C-4285-A7E5-05E7568C3C07}"/>
              </a:ext>
            </a:extLst>
          </p:cNvPr>
          <p:cNvSpPr>
            <a:spLocks/>
          </p:cNvSpPr>
          <p:nvPr userDrawn="1"/>
        </p:nvSpPr>
        <p:spPr bwMode="auto">
          <a:xfrm>
            <a:off x="112903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5">
            <a:extLst>
              <a:ext uri="{FF2B5EF4-FFF2-40B4-BE49-F238E27FC236}">
                <a16:creationId xmlns:a16="http://schemas.microsoft.com/office/drawing/2014/main" id="{8932D4FB-D460-4F89-84DC-C0E9B85A0925}"/>
              </a:ext>
            </a:extLst>
          </p:cNvPr>
          <p:cNvSpPr>
            <a:spLocks/>
          </p:cNvSpPr>
          <p:nvPr userDrawn="1"/>
        </p:nvSpPr>
        <p:spPr bwMode="auto">
          <a:xfrm>
            <a:off x="116935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5">
            <a:extLst>
              <a:ext uri="{FF2B5EF4-FFF2-40B4-BE49-F238E27FC236}">
                <a16:creationId xmlns:a16="http://schemas.microsoft.com/office/drawing/2014/main" id="{D74F4718-2831-43DD-B0C3-FFFAF19748B8}"/>
              </a:ext>
            </a:extLst>
          </p:cNvPr>
          <p:cNvSpPr>
            <a:spLocks/>
          </p:cNvSpPr>
          <p:nvPr userDrawn="1"/>
        </p:nvSpPr>
        <p:spPr bwMode="auto">
          <a:xfrm>
            <a:off x="12096738"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
            <a:extLst>
              <a:ext uri="{FF2B5EF4-FFF2-40B4-BE49-F238E27FC236}">
                <a16:creationId xmlns:a16="http://schemas.microsoft.com/office/drawing/2014/main" id="{520F6E80-8A84-4DB2-A47F-74399197A10E}"/>
              </a:ext>
            </a:extLst>
          </p:cNvPr>
          <p:cNvSpPr>
            <a:spLocks/>
          </p:cNvSpPr>
          <p:nvPr userDrawn="1"/>
        </p:nvSpPr>
        <p:spPr bwMode="auto">
          <a:xfrm>
            <a:off x="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
            <a:extLst>
              <a:ext uri="{FF2B5EF4-FFF2-40B4-BE49-F238E27FC236}">
                <a16:creationId xmlns:a16="http://schemas.microsoft.com/office/drawing/2014/main" id="{6741FEE2-217E-4F02-A93D-3EC0B83DDFDF}"/>
              </a:ext>
            </a:extLst>
          </p:cNvPr>
          <p:cNvSpPr>
            <a:spLocks/>
          </p:cNvSpPr>
          <p:nvPr userDrawn="1"/>
        </p:nvSpPr>
        <p:spPr bwMode="auto">
          <a:xfrm>
            <a:off x="4032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
            <a:extLst>
              <a:ext uri="{FF2B5EF4-FFF2-40B4-BE49-F238E27FC236}">
                <a16:creationId xmlns:a16="http://schemas.microsoft.com/office/drawing/2014/main" id="{5AAF5A42-C6C0-4FAC-BE66-8AEB7C834AA4}"/>
              </a:ext>
            </a:extLst>
          </p:cNvPr>
          <p:cNvSpPr>
            <a:spLocks/>
          </p:cNvSpPr>
          <p:nvPr userDrawn="1"/>
        </p:nvSpPr>
        <p:spPr bwMode="auto">
          <a:xfrm>
            <a:off x="8064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5">
            <a:extLst>
              <a:ext uri="{FF2B5EF4-FFF2-40B4-BE49-F238E27FC236}">
                <a16:creationId xmlns:a16="http://schemas.microsoft.com/office/drawing/2014/main" id="{4A6B066C-DCAA-422A-9702-95152A0B04CB}"/>
              </a:ext>
            </a:extLst>
          </p:cNvPr>
          <p:cNvSpPr>
            <a:spLocks/>
          </p:cNvSpPr>
          <p:nvPr userDrawn="1"/>
        </p:nvSpPr>
        <p:spPr bwMode="auto">
          <a:xfrm>
            <a:off x="12096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5">
            <a:extLst>
              <a:ext uri="{FF2B5EF4-FFF2-40B4-BE49-F238E27FC236}">
                <a16:creationId xmlns:a16="http://schemas.microsoft.com/office/drawing/2014/main" id="{C1DD997A-6B6A-49DA-83B4-A6974F09A420}"/>
              </a:ext>
            </a:extLst>
          </p:cNvPr>
          <p:cNvSpPr>
            <a:spLocks/>
          </p:cNvSpPr>
          <p:nvPr userDrawn="1"/>
        </p:nvSpPr>
        <p:spPr bwMode="auto">
          <a:xfrm>
            <a:off x="16129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5">
            <a:extLst>
              <a:ext uri="{FF2B5EF4-FFF2-40B4-BE49-F238E27FC236}">
                <a16:creationId xmlns:a16="http://schemas.microsoft.com/office/drawing/2014/main" id="{17A31390-9BB8-4FE9-8FAB-88549A24175C}"/>
              </a:ext>
            </a:extLst>
          </p:cNvPr>
          <p:cNvSpPr>
            <a:spLocks/>
          </p:cNvSpPr>
          <p:nvPr userDrawn="1"/>
        </p:nvSpPr>
        <p:spPr bwMode="auto">
          <a:xfrm>
            <a:off x="20161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5">
            <a:extLst>
              <a:ext uri="{FF2B5EF4-FFF2-40B4-BE49-F238E27FC236}">
                <a16:creationId xmlns:a16="http://schemas.microsoft.com/office/drawing/2014/main" id="{20FAE2A1-8F27-49B8-8541-3C13B47AD6AC}"/>
              </a:ext>
            </a:extLst>
          </p:cNvPr>
          <p:cNvSpPr>
            <a:spLocks/>
          </p:cNvSpPr>
          <p:nvPr userDrawn="1"/>
        </p:nvSpPr>
        <p:spPr bwMode="auto">
          <a:xfrm>
            <a:off x="24193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5">
            <a:extLst>
              <a:ext uri="{FF2B5EF4-FFF2-40B4-BE49-F238E27FC236}">
                <a16:creationId xmlns:a16="http://schemas.microsoft.com/office/drawing/2014/main" id="{2F19ADC6-9832-4580-9A14-D1B481D11E29}"/>
              </a:ext>
            </a:extLst>
          </p:cNvPr>
          <p:cNvSpPr>
            <a:spLocks/>
          </p:cNvSpPr>
          <p:nvPr userDrawn="1"/>
        </p:nvSpPr>
        <p:spPr bwMode="auto">
          <a:xfrm>
            <a:off x="28225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5">
            <a:extLst>
              <a:ext uri="{FF2B5EF4-FFF2-40B4-BE49-F238E27FC236}">
                <a16:creationId xmlns:a16="http://schemas.microsoft.com/office/drawing/2014/main" id="{C1561070-E604-473F-8E55-B4502DA7BD6D}"/>
              </a:ext>
            </a:extLst>
          </p:cNvPr>
          <p:cNvSpPr>
            <a:spLocks/>
          </p:cNvSpPr>
          <p:nvPr userDrawn="1"/>
        </p:nvSpPr>
        <p:spPr bwMode="auto">
          <a:xfrm>
            <a:off x="32258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5">
            <a:extLst>
              <a:ext uri="{FF2B5EF4-FFF2-40B4-BE49-F238E27FC236}">
                <a16:creationId xmlns:a16="http://schemas.microsoft.com/office/drawing/2014/main" id="{4669F3F3-7F13-41B1-98EA-A04A88CE469C}"/>
              </a:ext>
            </a:extLst>
          </p:cNvPr>
          <p:cNvSpPr>
            <a:spLocks/>
          </p:cNvSpPr>
          <p:nvPr userDrawn="1"/>
        </p:nvSpPr>
        <p:spPr bwMode="auto">
          <a:xfrm>
            <a:off x="36290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5">
            <a:extLst>
              <a:ext uri="{FF2B5EF4-FFF2-40B4-BE49-F238E27FC236}">
                <a16:creationId xmlns:a16="http://schemas.microsoft.com/office/drawing/2014/main" id="{42BD7F25-AB3C-4D00-977B-E773BA10807B}"/>
              </a:ext>
            </a:extLst>
          </p:cNvPr>
          <p:cNvSpPr>
            <a:spLocks/>
          </p:cNvSpPr>
          <p:nvPr userDrawn="1"/>
        </p:nvSpPr>
        <p:spPr bwMode="auto">
          <a:xfrm>
            <a:off x="40322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5">
            <a:extLst>
              <a:ext uri="{FF2B5EF4-FFF2-40B4-BE49-F238E27FC236}">
                <a16:creationId xmlns:a16="http://schemas.microsoft.com/office/drawing/2014/main" id="{7B466185-3DA7-4D33-85BF-EAAB41254563}"/>
              </a:ext>
            </a:extLst>
          </p:cNvPr>
          <p:cNvSpPr>
            <a:spLocks/>
          </p:cNvSpPr>
          <p:nvPr userDrawn="1"/>
        </p:nvSpPr>
        <p:spPr bwMode="auto">
          <a:xfrm>
            <a:off x="44354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5">
            <a:extLst>
              <a:ext uri="{FF2B5EF4-FFF2-40B4-BE49-F238E27FC236}">
                <a16:creationId xmlns:a16="http://schemas.microsoft.com/office/drawing/2014/main" id="{067FBB6E-9FD4-4A30-8C7C-B36C4AA32A09}"/>
              </a:ext>
            </a:extLst>
          </p:cNvPr>
          <p:cNvSpPr>
            <a:spLocks/>
          </p:cNvSpPr>
          <p:nvPr userDrawn="1"/>
        </p:nvSpPr>
        <p:spPr bwMode="auto">
          <a:xfrm>
            <a:off x="48387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5">
            <a:extLst>
              <a:ext uri="{FF2B5EF4-FFF2-40B4-BE49-F238E27FC236}">
                <a16:creationId xmlns:a16="http://schemas.microsoft.com/office/drawing/2014/main" id="{0D0C4E3C-A37B-4027-B20D-46357FB3665E}"/>
              </a:ext>
            </a:extLst>
          </p:cNvPr>
          <p:cNvSpPr>
            <a:spLocks/>
          </p:cNvSpPr>
          <p:nvPr userDrawn="1"/>
        </p:nvSpPr>
        <p:spPr bwMode="auto">
          <a:xfrm>
            <a:off x="52419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5">
            <a:extLst>
              <a:ext uri="{FF2B5EF4-FFF2-40B4-BE49-F238E27FC236}">
                <a16:creationId xmlns:a16="http://schemas.microsoft.com/office/drawing/2014/main" id="{0FD2391E-D304-4294-8A05-6EC9E58FC417}"/>
              </a:ext>
            </a:extLst>
          </p:cNvPr>
          <p:cNvSpPr>
            <a:spLocks/>
          </p:cNvSpPr>
          <p:nvPr userDrawn="1"/>
        </p:nvSpPr>
        <p:spPr bwMode="auto">
          <a:xfrm>
            <a:off x="56451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5">
            <a:extLst>
              <a:ext uri="{FF2B5EF4-FFF2-40B4-BE49-F238E27FC236}">
                <a16:creationId xmlns:a16="http://schemas.microsoft.com/office/drawing/2014/main" id="{079D2452-BC77-4742-AB7B-30508A68E3CA}"/>
              </a:ext>
            </a:extLst>
          </p:cNvPr>
          <p:cNvSpPr>
            <a:spLocks/>
          </p:cNvSpPr>
          <p:nvPr userDrawn="1"/>
        </p:nvSpPr>
        <p:spPr bwMode="auto">
          <a:xfrm>
            <a:off x="60483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5">
            <a:extLst>
              <a:ext uri="{FF2B5EF4-FFF2-40B4-BE49-F238E27FC236}">
                <a16:creationId xmlns:a16="http://schemas.microsoft.com/office/drawing/2014/main" id="{7BCEC5E2-D648-46C8-8C64-94FDDCE7685B}"/>
              </a:ext>
            </a:extLst>
          </p:cNvPr>
          <p:cNvSpPr>
            <a:spLocks/>
          </p:cNvSpPr>
          <p:nvPr userDrawn="1"/>
        </p:nvSpPr>
        <p:spPr bwMode="auto">
          <a:xfrm>
            <a:off x="64516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5">
            <a:extLst>
              <a:ext uri="{FF2B5EF4-FFF2-40B4-BE49-F238E27FC236}">
                <a16:creationId xmlns:a16="http://schemas.microsoft.com/office/drawing/2014/main" id="{6E6770F7-8B3D-46A2-BB80-73A1D63F34D1}"/>
              </a:ext>
            </a:extLst>
          </p:cNvPr>
          <p:cNvSpPr>
            <a:spLocks/>
          </p:cNvSpPr>
          <p:nvPr userDrawn="1"/>
        </p:nvSpPr>
        <p:spPr bwMode="auto">
          <a:xfrm>
            <a:off x="68548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5">
            <a:extLst>
              <a:ext uri="{FF2B5EF4-FFF2-40B4-BE49-F238E27FC236}">
                <a16:creationId xmlns:a16="http://schemas.microsoft.com/office/drawing/2014/main" id="{DA305386-2CA9-4CB1-B6C1-3B6D7F722A4A}"/>
              </a:ext>
            </a:extLst>
          </p:cNvPr>
          <p:cNvSpPr>
            <a:spLocks/>
          </p:cNvSpPr>
          <p:nvPr userDrawn="1"/>
        </p:nvSpPr>
        <p:spPr bwMode="auto">
          <a:xfrm>
            <a:off x="72580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5">
            <a:extLst>
              <a:ext uri="{FF2B5EF4-FFF2-40B4-BE49-F238E27FC236}">
                <a16:creationId xmlns:a16="http://schemas.microsoft.com/office/drawing/2014/main" id="{7F1BBA34-10D4-44F3-AE4C-203CE5E635E3}"/>
              </a:ext>
            </a:extLst>
          </p:cNvPr>
          <p:cNvSpPr>
            <a:spLocks/>
          </p:cNvSpPr>
          <p:nvPr userDrawn="1"/>
        </p:nvSpPr>
        <p:spPr bwMode="auto">
          <a:xfrm>
            <a:off x="76612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5">
            <a:extLst>
              <a:ext uri="{FF2B5EF4-FFF2-40B4-BE49-F238E27FC236}">
                <a16:creationId xmlns:a16="http://schemas.microsoft.com/office/drawing/2014/main" id="{3E3BBB0A-F44B-4418-9AB5-90C76F47B65C}"/>
              </a:ext>
            </a:extLst>
          </p:cNvPr>
          <p:cNvSpPr>
            <a:spLocks/>
          </p:cNvSpPr>
          <p:nvPr userDrawn="1"/>
        </p:nvSpPr>
        <p:spPr bwMode="auto">
          <a:xfrm>
            <a:off x="80645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5">
            <a:extLst>
              <a:ext uri="{FF2B5EF4-FFF2-40B4-BE49-F238E27FC236}">
                <a16:creationId xmlns:a16="http://schemas.microsoft.com/office/drawing/2014/main" id="{786EAD10-8FDE-4463-AB44-FA22D4E08EB6}"/>
              </a:ext>
            </a:extLst>
          </p:cNvPr>
          <p:cNvSpPr>
            <a:spLocks/>
          </p:cNvSpPr>
          <p:nvPr userDrawn="1"/>
        </p:nvSpPr>
        <p:spPr bwMode="auto">
          <a:xfrm>
            <a:off x="84677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5">
            <a:extLst>
              <a:ext uri="{FF2B5EF4-FFF2-40B4-BE49-F238E27FC236}">
                <a16:creationId xmlns:a16="http://schemas.microsoft.com/office/drawing/2014/main" id="{F7762CAA-ACEF-45F9-9F8B-D4F10B020BC3}"/>
              </a:ext>
            </a:extLst>
          </p:cNvPr>
          <p:cNvSpPr>
            <a:spLocks/>
          </p:cNvSpPr>
          <p:nvPr userDrawn="1"/>
        </p:nvSpPr>
        <p:spPr bwMode="auto">
          <a:xfrm>
            <a:off x="88709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5">
            <a:extLst>
              <a:ext uri="{FF2B5EF4-FFF2-40B4-BE49-F238E27FC236}">
                <a16:creationId xmlns:a16="http://schemas.microsoft.com/office/drawing/2014/main" id="{386FE2DA-52B1-4946-89A1-7E807D6B8820}"/>
              </a:ext>
            </a:extLst>
          </p:cNvPr>
          <p:cNvSpPr>
            <a:spLocks/>
          </p:cNvSpPr>
          <p:nvPr userDrawn="1"/>
        </p:nvSpPr>
        <p:spPr bwMode="auto">
          <a:xfrm>
            <a:off x="92741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5">
            <a:extLst>
              <a:ext uri="{FF2B5EF4-FFF2-40B4-BE49-F238E27FC236}">
                <a16:creationId xmlns:a16="http://schemas.microsoft.com/office/drawing/2014/main" id="{630CDC40-690A-4572-8E6C-F852F589C734}"/>
              </a:ext>
            </a:extLst>
          </p:cNvPr>
          <p:cNvSpPr>
            <a:spLocks/>
          </p:cNvSpPr>
          <p:nvPr userDrawn="1"/>
        </p:nvSpPr>
        <p:spPr bwMode="auto">
          <a:xfrm>
            <a:off x="104838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5">
            <a:extLst>
              <a:ext uri="{FF2B5EF4-FFF2-40B4-BE49-F238E27FC236}">
                <a16:creationId xmlns:a16="http://schemas.microsoft.com/office/drawing/2014/main" id="{0CBE04A5-557D-4ED8-9367-4965DF872CB7}"/>
              </a:ext>
            </a:extLst>
          </p:cNvPr>
          <p:cNvSpPr>
            <a:spLocks/>
          </p:cNvSpPr>
          <p:nvPr userDrawn="1"/>
        </p:nvSpPr>
        <p:spPr bwMode="auto">
          <a:xfrm>
            <a:off x="96774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5">
            <a:extLst>
              <a:ext uri="{FF2B5EF4-FFF2-40B4-BE49-F238E27FC236}">
                <a16:creationId xmlns:a16="http://schemas.microsoft.com/office/drawing/2014/main" id="{18C1D1A8-8F8A-49D6-AD02-B410DE26F0BE}"/>
              </a:ext>
            </a:extLst>
          </p:cNvPr>
          <p:cNvSpPr>
            <a:spLocks/>
          </p:cNvSpPr>
          <p:nvPr userDrawn="1"/>
        </p:nvSpPr>
        <p:spPr bwMode="auto">
          <a:xfrm>
            <a:off x="100806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5">
            <a:extLst>
              <a:ext uri="{FF2B5EF4-FFF2-40B4-BE49-F238E27FC236}">
                <a16:creationId xmlns:a16="http://schemas.microsoft.com/office/drawing/2014/main" id="{0919F9FD-AAF0-47C3-BF09-F46DC2147B65}"/>
              </a:ext>
            </a:extLst>
          </p:cNvPr>
          <p:cNvSpPr>
            <a:spLocks/>
          </p:cNvSpPr>
          <p:nvPr userDrawn="1"/>
        </p:nvSpPr>
        <p:spPr bwMode="auto">
          <a:xfrm>
            <a:off x="108870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5">
            <a:extLst>
              <a:ext uri="{FF2B5EF4-FFF2-40B4-BE49-F238E27FC236}">
                <a16:creationId xmlns:a16="http://schemas.microsoft.com/office/drawing/2014/main" id="{37375F0B-BC73-4249-8F6A-670E30ED9D64}"/>
              </a:ext>
            </a:extLst>
          </p:cNvPr>
          <p:cNvSpPr>
            <a:spLocks/>
          </p:cNvSpPr>
          <p:nvPr userDrawn="1"/>
        </p:nvSpPr>
        <p:spPr bwMode="auto">
          <a:xfrm>
            <a:off x="112903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5">
            <a:extLst>
              <a:ext uri="{FF2B5EF4-FFF2-40B4-BE49-F238E27FC236}">
                <a16:creationId xmlns:a16="http://schemas.microsoft.com/office/drawing/2014/main" id="{21E5C0A4-FAA3-4924-9412-BBA867E80D39}"/>
              </a:ext>
            </a:extLst>
          </p:cNvPr>
          <p:cNvSpPr>
            <a:spLocks/>
          </p:cNvSpPr>
          <p:nvPr userDrawn="1"/>
        </p:nvSpPr>
        <p:spPr bwMode="auto">
          <a:xfrm>
            <a:off x="116935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5">
            <a:extLst>
              <a:ext uri="{FF2B5EF4-FFF2-40B4-BE49-F238E27FC236}">
                <a16:creationId xmlns:a16="http://schemas.microsoft.com/office/drawing/2014/main" id="{DA9355A1-AFF3-49B5-8161-79FD9B4B2D14}"/>
              </a:ext>
            </a:extLst>
          </p:cNvPr>
          <p:cNvSpPr>
            <a:spLocks/>
          </p:cNvSpPr>
          <p:nvPr userDrawn="1"/>
        </p:nvSpPr>
        <p:spPr bwMode="auto">
          <a:xfrm>
            <a:off x="12096738"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Freeform 5">
            <a:extLst>
              <a:ext uri="{FF2B5EF4-FFF2-40B4-BE49-F238E27FC236}">
                <a16:creationId xmlns:a16="http://schemas.microsoft.com/office/drawing/2014/main" id="{2DC4114B-0609-4C4D-B543-47A78CCD924E}"/>
              </a:ext>
            </a:extLst>
          </p:cNvPr>
          <p:cNvSpPr>
            <a:spLocks/>
          </p:cNvSpPr>
          <p:nvPr userDrawn="1"/>
        </p:nvSpPr>
        <p:spPr bwMode="auto">
          <a:xfrm>
            <a:off x="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Freeform 5">
            <a:extLst>
              <a:ext uri="{FF2B5EF4-FFF2-40B4-BE49-F238E27FC236}">
                <a16:creationId xmlns:a16="http://schemas.microsoft.com/office/drawing/2014/main" id="{F4991A45-6BE7-41F5-A26B-FEDE1476FA01}"/>
              </a:ext>
            </a:extLst>
          </p:cNvPr>
          <p:cNvSpPr>
            <a:spLocks/>
          </p:cNvSpPr>
          <p:nvPr userDrawn="1"/>
        </p:nvSpPr>
        <p:spPr bwMode="auto">
          <a:xfrm>
            <a:off x="4032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5">
            <a:extLst>
              <a:ext uri="{FF2B5EF4-FFF2-40B4-BE49-F238E27FC236}">
                <a16:creationId xmlns:a16="http://schemas.microsoft.com/office/drawing/2014/main" id="{1E524AC6-1148-4420-9876-811DD3A6CFA3}"/>
              </a:ext>
            </a:extLst>
          </p:cNvPr>
          <p:cNvSpPr>
            <a:spLocks/>
          </p:cNvSpPr>
          <p:nvPr userDrawn="1"/>
        </p:nvSpPr>
        <p:spPr bwMode="auto">
          <a:xfrm>
            <a:off x="8064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3FB0D408-43F7-461D-BFDF-08A3F869B01B}"/>
              </a:ext>
            </a:extLst>
          </p:cNvPr>
          <p:cNvSpPr>
            <a:spLocks/>
          </p:cNvSpPr>
          <p:nvPr userDrawn="1"/>
        </p:nvSpPr>
        <p:spPr bwMode="auto">
          <a:xfrm>
            <a:off x="12096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3BFEC4BA-AD08-41E5-B485-5D76779BD22C}"/>
              </a:ext>
            </a:extLst>
          </p:cNvPr>
          <p:cNvSpPr>
            <a:spLocks/>
          </p:cNvSpPr>
          <p:nvPr userDrawn="1"/>
        </p:nvSpPr>
        <p:spPr bwMode="auto">
          <a:xfrm>
            <a:off x="16129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5">
            <a:extLst>
              <a:ext uri="{FF2B5EF4-FFF2-40B4-BE49-F238E27FC236}">
                <a16:creationId xmlns:a16="http://schemas.microsoft.com/office/drawing/2014/main" id="{DCADCEEA-F24D-44AB-922F-8772E0343F65}"/>
              </a:ext>
            </a:extLst>
          </p:cNvPr>
          <p:cNvSpPr>
            <a:spLocks/>
          </p:cNvSpPr>
          <p:nvPr userDrawn="1"/>
        </p:nvSpPr>
        <p:spPr bwMode="auto">
          <a:xfrm>
            <a:off x="20161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
            <a:extLst>
              <a:ext uri="{FF2B5EF4-FFF2-40B4-BE49-F238E27FC236}">
                <a16:creationId xmlns:a16="http://schemas.microsoft.com/office/drawing/2014/main" id="{A787DE99-F548-4F27-BD73-008223ADC626}"/>
              </a:ext>
            </a:extLst>
          </p:cNvPr>
          <p:cNvSpPr>
            <a:spLocks/>
          </p:cNvSpPr>
          <p:nvPr userDrawn="1"/>
        </p:nvSpPr>
        <p:spPr bwMode="auto">
          <a:xfrm>
            <a:off x="24193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7684DD24-7DDA-4D86-9D3A-4AF92794D2AB}"/>
              </a:ext>
            </a:extLst>
          </p:cNvPr>
          <p:cNvSpPr>
            <a:spLocks/>
          </p:cNvSpPr>
          <p:nvPr userDrawn="1"/>
        </p:nvSpPr>
        <p:spPr bwMode="auto">
          <a:xfrm>
            <a:off x="28225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1B9B85DC-2B9F-4D61-8259-DFBAE7153C86}"/>
              </a:ext>
            </a:extLst>
          </p:cNvPr>
          <p:cNvSpPr>
            <a:spLocks/>
          </p:cNvSpPr>
          <p:nvPr userDrawn="1"/>
        </p:nvSpPr>
        <p:spPr bwMode="auto">
          <a:xfrm>
            <a:off x="32258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A3C2DDF8-77DE-44E7-82EB-BD2B109B8FDF}"/>
              </a:ext>
            </a:extLst>
          </p:cNvPr>
          <p:cNvSpPr>
            <a:spLocks/>
          </p:cNvSpPr>
          <p:nvPr userDrawn="1"/>
        </p:nvSpPr>
        <p:spPr bwMode="auto">
          <a:xfrm>
            <a:off x="36290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
            <a:extLst>
              <a:ext uri="{FF2B5EF4-FFF2-40B4-BE49-F238E27FC236}">
                <a16:creationId xmlns:a16="http://schemas.microsoft.com/office/drawing/2014/main" id="{FA74D4D0-7595-4C86-991E-ACC5FA41CC6C}"/>
              </a:ext>
            </a:extLst>
          </p:cNvPr>
          <p:cNvSpPr>
            <a:spLocks/>
          </p:cNvSpPr>
          <p:nvPr userDrawn="1"/>
        </p:nvSpPr>
        <p:spPr bwMode="auto">
          <a:xfrm>
            <a:off x="40322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
            <a:extLst>
              <a:ext uri="{FF2B5EF4-FFF2-40B4-BE49-F238E27FC236}">
                <a16:creationId xmlns:a16="http://schemas.microsoft.com/office/drawing/2014/main" id="{23157884-97DA-4B49-BAA8-4F244EF86883}"/>
              </a:ext>
            </a:extLst>
          </p:cNvPr>
          <p:cNvSpPr>
            <a:spLocks/>
          </p:cNvSpPr>
          <p:nvPr userDrawn="1"/>
        </p:nvSpPr>
        <p:spPr bwMode="auto">
          <a:xfrm>
            <a:off x="44354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
            <a:extLst>
              <a:ext uri="{FF2B5EF4-FFF2-40B4-BE49-F238E27FC236}">
                <a16:creationId xmlns:a16="http://schemas.microsoft.com/office/drawing/2014/main" id="{07CDB3B0-5CB6-43DA-A0C1-5990C23AB10D}"/>
              </a:ext>
            </a:extLst>
          </p:cNvPr>
          <p:cNvSpPr>
            <a:spLocks/>
          </p:cNvSpPr>
          <p:nvPr userDrawn="1"/>
        </p:nvSpPr>
        <p:spPr bwMode="auto">
          <a:xfrm>
            <a:off x="48387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
            <a:extLst>
              <a:ext uri="{FF2B5EF4-FFF2-40B4-BE49-F238E27FC236}">
                <a16:creationId xmlns:a16="http://schemas.microsoft.com/office/drawing/2014/main" id="{A932886D-EB20-4026-9D6E-687F61B1AA23}"/>
              </a:ext>
            </a:extLst>
          </p:cNvPr>
          <p:cNvSpPr>
            <a:spLocks/>
          </p:cNvSpPr>
          <p:nvPr userDrawn="1"/>
        </p:nvSpPr>
        <p:spPr bwMode="auto">
          <a:xfrm>
            <a:off x="52419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5">
            <a:extLst>
              <a:ext uri="{FF2B5EF4-FFF2-40B4-BE49-F238E27FC236}">
                <a16:creationId xmlns:a16="http://schemas.microsoft.com/office/drawing/2014/main" id="{3E812D95-DE21-4AE5-8F40-2DB182F3DEB9}"/>
              </a:ext>
            </a:extLst>
          </p:cNvPr>
          <p:cNvSpPr>
            <a:spLocks/>
          </p:cNvSpPr>
          <p:nvPr userDrawn="1"/>
        </p:nvSpPr>
        <p:spPr bwMode="auto">
          <a:xfrm>
            <a:off x="56451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5">
            <a:extLst>
              <a:ext uri="{FF2B5EF4-FFF2-40B4-BE49-F238E27FC236}">
                <a16:creationId xmlns:a16="http://schemas.microsoft.com/office/drawing/2014/main" id="{210B2D4F-6E86-4287-8EA1-EA3A728A112A}"/>
              </a:ext>
            </a:extLst>
          </p:cNvPr>
          <p:cNvSpPr>
            <a:spLocks/>
          </p:cNvSpPr>
          <p:nvPr userDrawn="1"/>
        </p:nvSpPr>
        <p:spPr bwMode="auto">
          <a:xfrm>
            <a:off x="60483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5">
            <a:extLst>
              <a:ext uri="{FF2B5EF4-FFF2-40B4-BE49-F238E27FC236}">
                <a16:creationId xmlns:a16="http://schemas.microsoft.com/office/drawing/2014/main" id="{1E976474-73A7-4C5B-9BBB-2F877FE899E6}"/>
              </a:ext>
            </a:extLst>
          </p:cNvPr>
          <p:cNvSpPr>
            <a:spLocks/>
          </p:cNvSpPr>
          <p:nvPr userDrawn="1"/>
        </p:nvSpPr>
        <p:spPr bwMode="auto">
          <a:xfrm>
            <a:off x="64516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
            <a:extLst>
              <a:ext uri="{FF2B5EF4-FFF2-40B4-BE49-F238E27FC236}">
                <a16:creationId xmlns:a16="http://schemas.microsoft.com/office/drawing/2014/main" id="{465A6564-AC40-4493-A583-1FFB6C3E9DD9}"/>
              </a:ext>
            </a:extLst>
          </p:cNvPr>
          <p:cNvSpPr>
            <a:spLocks/>
          </p:cNvSpPr>
          <p:nvPr userDrawn="1"/>
        </p:nvSpPr>
        <p:spPr bwMode="auto">
          <a:xfrm>
            <a:off x="68548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
            <a:extLst>
              <a:ext uri="{FF2B5EF4-FFF2-40B4-BE49-F238E27FC236}">
                <a16:creationId xmlns:a16="http://schemas.microsoft.com/office/drawing/2014/main" id="{6954C064-7CB0-4288-BE96-E91AC7F876F2}"/>
              </a:ext>
            </a:extLst>
          </p:cNvPr>
          <p:cNvSpPr>
            <a:spLocks/>
          </p:cNvSpPr>
          <p:nvPr userDrawn="1"/>
        </p:nvSpPr>
        <p:spPr bwMode="auto">
          <a:xfrm>
            <a:off x="72580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
            <a:extLst>
              <a:ext uri="{FF2B5EF4-FFF2-40B4-BE49-F238E27FC236}">
                <a16:creationId xmlns:a16="http://schemas.microsoft.com/office/drawing/2014/main" id="{90BB86D8-7370-4CF9-8DCC-597757CFC2FB}"/>
              </a:ext>
            </a:extLst>
          </p:cNvPr>
          <p:cNvSpPr>
            <a:spLocks/>
          </p:cNvSpPr>
          <p:nvPr userDrawn="1"/>
        </p:nvSpPr>
        <p:spPr bwMode="auto">
          <a:xfrm>
            <a:off x="76612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
            <a:extLst>
              <a:ext uri="{FF2B5EF4-FFF2-40B4-BE49-F238E27FC236}">
                <a16:creationId xmlns:a16="http://schemas.microsoft.com/office/drawing/2014/main" id="{D8B61089-5F8D-4533-AFA2-5E4CFABC7955}"/>
              </a:ext>
            </a:extLst>
          </p:cNvPr>
          <p:cNvSpPr>
            <a:spLocks/>
          </p:cNvSpPr>
          <p:nvPr userDrawn="1"/>
        </p:nvSpPr>
        <p:spPr bwMode="auto">
          <a:xfrm>
            <a:off x="80645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a:extLst>
              <a:ext uri="{FF2B5EF4-FFF2-40B4-BE49-F238E27FC236}">
                <a16:creationId xmlns:a16="http://schemas.microsoft.com/office/drawing/2014/main" id="{C3DAA582-A4E2-4D0D-9142-F0A4E91DF0FF}"/>
              </a:ext>
            </a:extLst>
          </p:cNvPr>
          <p:cNvSpPr>
            <a:spLocks/>
          </p:cNvSpPr>
          <p:nvPr userDrawn="1"/>
        </p:nvSpPr>
        <p:spPr bwMode="auto">
          <a:xfrm>
            <a:off x="84677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
            <a:extLst>
              <a:ext uri="{FF2B5EF4-FFF2-40B4-BE49-F238E27FC236}">
                <a16:creationId xmlns:a16="http://schemas.microsoft.com/office/drawing/2014/main" id="{0330153D-7AC7-4FEE-B014-E16DDA9F990D}"/>
              </a:ext>
            </a:extLst>
          </p:cNvPr>
          <p:cNvSpPr>
            <a:spLocks/>
          </p:cNvSpPr>
          <p:nvPr userDrawn="1"/>
        </p:nvSpPr>
        <p:spPr bwMode="auto">
          <a:xfrm>
            <a:off x="88709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
            <a:extLst>
              <a:ext uri="{FF2B5EF4-FFF2-40B4-BE49-F238E27FC236}">
                <a16:creationId xmlns:a16="http://schemas.microsoft.com/office/drawing/2014/main" id="{9FE05360-0BAD-4CD0-912B-2EFB0A93B25F}"/>
              </a:ext>
            </a:extLst>
          </p:cNvPr>
          <p:cNvSpPr>
            <a:spLocks/>
          </p:cNvSpPr>
          <p:nvPr userDrawn="1"/>
        </p:nvSpPr>
        <p:spPr bwMode="auto">
          <a:xfrm>
            <a:off x="92741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
            <a:extLst>
              <a:ext uri="{FF2B5EF4-FFF2-40B4-BE49-F238E27FC236}">
                <a16:creationId xmlns:a16="http://schemas.microsoft.com/office/drawing/2014/main" id="{2BB69768-4BF4-4369-941D-7F83EA731EC1}"/>
              </a:ext>
            </a:extLst>
          </p:cNvPr>
          <p:cNvSpPr>
            <a:spLocks/>
          </p:cNvSpPr>
          <p:nvPr userDrawn="1"/>
        </p:nvSpPr>
        <p:spPr bwMode="auto">
          <a:xfrm>
            <a:off x="104838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
            <a:extLst>
              <a:ext uri="{FF2B5EF4-FFF2-40B4-BE49-F238E27FC236}">
                <a16:creationId xmlns:a16="http://schemas.microsoft.com/office/drawing/2014/main" id="{51F585F2-FB0F-4846-9CD2-11F7FF96FD97}"/>
              </a:ext>
            </a:extLst>
          </p:cNvPr>
          <p:cNvSpPr>
            <a:spLocks/>
          </p:cNvSpPr>
          <p:nvPr userDrawn="1"/>
        </p:nvSpPr>
        <p:spPr bwMode="auto">
          <a:xfrm>
            <a:off x="96774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5">
            <a:extLst>
              <a:ext uri="{FF2B5EF4-FFF2-40B4-BE49-F238E27FC236}">
                <a16:creationId xmlns:a16="http://schemas.microsoft.com/office/drawing/2014/main" id="{CBE3430D-F606-4308-B49E-D9AAD7125090}"/>
              </a:ext>
            </a:extLst>
          </p:cNvPr>
          <p:cNvSpPr>
            <a:spLocks/>
          </p:cNvSpPr>
          <p:nvPr userDrawn="1"/>
        </p:nvSpPr>
        <p:spPr bwMode="auto">
          <a:xfrm>
            <a:off x="100806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5">
            <a:extLst>
              <a:ext uri="{FF2B5EF4-FFF2-40B4-BE49-F238E27FC236}">
                <a16:creationId xmlns:a16="http://schemas.microsoft.com/office/drawing/2014/main" id="{DBCBDCF3-6847-4191-A872-E8389FEBE08D}"/>
              </a:ext>
            </a:extLst>
          </p:cNvPr>
          <p:cNvSpPr>
            <a:spLocks/>
          </p:cNvSpPr>
          <p:nvPr userDrawn="1"/>
        </p:nvSpPr>
        <p:spPr bwMode="auto">
          <a:xfrm>
            <a:off x="108870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
            <a:extLst>
              <a:ext uri="{FF2B5EF4-FFF2-40B4-BE49-F238E27FC236}">
                <a16:creationId xmlns:a16="http://schemas.microsoft.com/office/drawing/2014/main" id="{1F7B483D-EB1A-45B5-B1AD-0EAE7F64763C}"/>
              </a:ext>
            </a:extLst>
          </p:cNvPr>
          <p:cNvSpPr>
            <a:spLocks/>
          </p:cNvSpPr>
          <p:nvPr userDrawn="1"/>
        </p:nvSpPr>
        <p:spPr bwMode="auto">
          <a:xfrm>
            <a:off x="112903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
            <a:extLst>
              <a:ext uri="{FF2B5EF4-FFF2-40B4-BE49-F238E27FC236}">
                <a16:creationId xmlns:a16="http://schemas.microsoft.com/office/drawing/2014/main" id="{B3466B6D-9C19-4F9A-8173-BC98E52B1023}"/>
              </a:ext>
            </a:extLst>
          </p:cNvPr>
          <p:cNvSpPr>
            <a:spLocks/>
          </p:cNvSpPr>
          <p:nvPr userDrawn="1"/>
        </p:nvSpPr>
        <p:spPr bwMode="auto">
          <a:xfrm>
            <a:off x="116935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5">
            <a:extLst>
              <a:ext uri="{FF2B5EF4-FFF2-40B4-BE49-F238E27FC236}">
                <a16:creationId xmlns:a16="http://schemas.microsoft.com/office/drawing/2014/main" id="{9C4E25A9-A7F7-4238-B98D-A72344849620}"/>
              </a:ext>
            </a:extLst>
          </p:cNvPr>
          <p:cNvSpPr>
            <a:spLocks/>
          </p:cNvSpPr>
          <p:nvPr userDrawn="1"/>
        </p:nvSpPr>
        <p:spPr bwMode="auto">
          <a:xfrm>
            <a:off x="12096738"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5">
            <a:extLst>
              <a:ext uri="{FF2B5EF4-FFF2-40B4-BE49-F238E27FC236}">
                <a16:creationId xmlns:a16="http://schemas.microsoft.com/office/drawing/2014/main" id="{582162BB-6F36-41B5-B5AD-B7FD4177E530}"/>
              </a:ext>
            </a:extLst>
          </p:cNvPr>
          <p:cNvSpPr>
            <a:spLocks/>
          </p:cNvSpPr>
          <p:nvPr userDrawn="1"/>
        </p:nvSpPr>
        <p:spPr bwMode="auto">
          <a:xfrm>
            <a:off x="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5">
            <a:extLst>
              <a:ext uri="{FF2B5EF4-FFF2-40B4-BE49-F238E27FC236}">
                <a16:creationId xmlns:a16="http://schemas.microsoft.com/office/drawing/2014/main" id="{652516D9-F1FA-4063-ADA2-9B081A2D5A2E}"/>
              </a:ext>
            </a:extLst>
          </p:cNvPr>
          <p:cNvSpPr>
            <a:spLocks/>
          </p:cNvSpPr>
          <p:nvPr userDrawn="1"/>
        </p:nvSpPr>
        <p:spPr bwMode="auto">
          <a:xfrm>
            <a:off x="4032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5">
            <a:extLst>
              <a:ext uri="{FF2B5EF4-FFF2-40B4-BE49-F238E27FC236}">
                <a16:creationId xmlns:a16="http://schemas.microsoft.com/office/drawing/2014/main" id="{1C6A6B49-4641-48E9-8819-769AAE00B198}"/>
              </a:ext>
            </a:extLst>
          </p:cNvPr>
          <p:cNvSpPr>
            <a:spLocks/>
          </p:cNvSpPr>
          <p:nvPr userDrawn="1"/>
        </p:nvSpPr>
        <p:spPr bwMode="auto">
          <a:xfrm>
            <a:off x="8064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
            <a:extLst>
              <a:ext uri="{FF2B5EF4-FFF2-40B4-BE49-F238E27FC236}">
                <a16:creationId xmlns:a16="http://schemas.microsoft.com/office/drawing/2014/main" id="{B1530B27-CB32-4FD6-ADCD-696B9A77D606}"/>
              </a:ext>
            </a:extLst>
          </p:cNvPr>
          <p:cNvSpPr>
            <a:spLocks/>
          </p:cNvSpPr>
          <p:nvPr userDrawn="1"/>
        </p:nvSpPr>
        <p:spPr bwMode="auto">
          <a:xfrm>
            <a:off x="12096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5">
            <a:extLst>
              <a:ext uri="{FF2B5EF4-FFF2-40B4-BE49-F238E27FC236}">
                <a16:creationId xmlns:a16="http://schemas.microsoft.com/office/drawing/2014/main" id="{BAFEEEB6-FF84-414F-A371-D3F809A1C86D}"/>
              </a:ext>
            </a:extLst>
          </p:cNvPr>
          <p:cNvSpPr>
            <a:spLocks/>
          </p:cNvSpPr>
          <p:nvPr userDrawn="1"/>
        </p:nvSpPr>
        <p:spPr bwMode="auto">
          <a:xfrm>
            <a:off x="16129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5">
            <a:extLst>
              <a:ext uri="{FF2B5EF4-FFF2-40B4-BE49-F238E27FC236}">
                <a16:creationId xmlns:a16="http://schemas.microsoft.com/office/drawing/2014/main" id="{0F8F801F-06E9-4E1C-A137-226729983354}"/>
              </a:ext>
            </a:extLst>
          </p:cNvPr>
          <p:cNvSpPr>
            <a:spLocks/>
          </p:cNvSpPr>
          <p:nvPr userDrawn="1"/>
        </p:nvSpPr>
        <p:spPr bwMode="auto">
          <a:xfrm>
            <a:off x="20161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
            <a:extLst>
              <a:ext uri="{FF2B5EF4-FFF2-40B4-BE49-F238E27FC236}">
                <a16:creationId xmlns:a16="http://schemas.microsoft.com/office/drawing/2014/main" id="{3062C679-537B-4565-B111-60C31A15ACF4}"/>
              </a:ext>
            </a:extLst>
          </p:cNvPr>
          <p:cNvSpPr>
            <a:spLocks/>
          </p:cNvSpPr>
          <p:nvPr userDrawn="1"/>
        </p:nvSpPr>
        <p:spPr bwMode="auto">
          <a:xfrm>
            <a:off x="24193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5">
            <a:extLst>
              <a:ext uri="{FF2B5EF4-FFF2-40B4-BE49-F238E27FC236}">
                <a16:creationId xmlns:a16="http://schemas.microsoft.com/office/drawing/2014/main" id="{887EEB3A-4213-464A-87A3-D2DAF47421F5}"/>
              </a:ext>
            </a:extLst>
          </p:cNvPr>
          <p:cNvSpPr>
            <a:spLocks/>
          </p:cNvSpPr>
          <p:nvPr userDrawn="1"/>
        </p:nvSpPr>
        <p:spPr bwMode="auto">
          <a:xfrm>
            <a:off x="28225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5">
            <a:extLst>
              <a:ext uri="{FF2B5EF4-FFF2-40B4-BE49-F238E27FC236}">
                <a16:creationId xmlns:a16="http://schemas.microsoft.com/office/drawing/2014/main" id="{ADC86261-F90C-45E0-A168-7581A8C02C38}"/>
              </a:ext>
            </a:extLst>
          </p:cNvPr>
          <p:cNvSpPr>
            <a:spLocks/>
          </p:cNvSpPr>
          <p:nvPr userDrawn="1"/>
        </p:nvSpPr>
        <p:spPr bwMode="auto">
          <a:xfrm>
            <a:off x="32258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5">
            <a:extLst>
              <a:ext uri="{FF2B5EF4-FFF2-40B4-BE49-F238E27FC236}">
                <a16:creationId xmlns:a16="http://schemas.microsoft.com/office/drawing/2014/main" id="{504DD272-AA18-4EE6-AA29-9F6F74F23909}"/>
              </a:ext>
            </a:extLst>
          </p:cNvPr>
          <p:cNvSpPr>
            <a:spLocks/>
          </p:cNvSpPr>
          <p:nvPr userDrawn="1"/>
        </p:nvSpPr>
        <p:spPr bwMode="auto">
          <a:xfrm>
            <a:off x="36290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5">
            <a:extLst>
              <a:ext uri="{FF2B5EF4-FFF2-40B4-BE49-F238E27FC236}">
                <a16:creationId xmlns:a16="http://schemas.microsoft.com/office/drawing/2014/main" id="{8BCD198C-85D1-4065-9D67-82D3B38E1C37}"/>
              </a:ext>
            </a:extLst>
          </p:cNvPr>
          <p:cNvSpPr>
            <a:spLocks/>
          </p:cNvSpPr>
          <p:nvPr userDrawn="1"/>
        </p:nvSpPr>
        <p:spPr bwMode="auto">
          <a:xfrm>
            <a:off x="40322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5">
            <a:extLst>
              <a:ext uri="{FF2B5EF4-FFF2-40B4-BE49-F238E27FC236}">
                <a16:creationId xmlns:a16="http://schemas.microsoft.com/office/drawing/2014/main" id="{2900C489-4586-4F04-BD13-FF483556032E}"/>
              </a:ext>
            </a:extLst>
          </p:cNvPr>
          <p:cNvSpPr>
            <a:spLocks/>
          </p:cNvSpPr>
          <p:nvPr userDrawn="1"/>
        </p:nvSpPr>
        <p:spPr bwMode="auto">
          <a:xfrm>
            <a:off x="44354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
            <a:extLst>
              <a:ext uri="{FF2B5EF4-FFF2-40B4-BE49-F238E27FC236}">
                <a16:creationId xmlns:a16="http://schemas.microsoft.com/office/drawing/2014/main" id="{FFF75EF5-F4A4-47DF-B2E8-27AF735DAE67}"/>
              </a:ext>
            </a:extLst>
          </p:cNvPr>
          <p:cNvSpPr>
            <a:spLocks/>
          </p:cNvSpPr>
          <p:nvPr userDrawn="1"/>
        </p:nvSpPr>
        <p:spPr bwMode="auto">
          <a:xfrm>
            <a:off x="48387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
            <a:extLst>
              <a:ext uri="{FF2B5EF4-FFF2-40B4-BE49-F238E27FC236}">
                <a16:creationId xmlns:a16="http://schemas.microsoft.com/office/drawing/2014/main" id="{0C8AD0A5-DBDC-4519-871E-FE913951AE59}"/>
              </a:ext>
            </a:extLst>
          </p:cNvPr>
          <p:cNvSpPr>
            <a:spLocks/>
          </p:cNvSpPr>
          <p:nvPr userDrawn="1"/>
        </p:nvSpPr>
        <p:spPr bwMode="auto">
          <a:xfrm>
            <a:off x="52419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
            <a:extLst>
              <a:ext uri="{FF2B5EF4-FFF2-40B4-BE49-F238E27FC236}">
                <a16:creationId xmlns:a16="http://schemas.microsoft.com/office/drawing/2014/main" id="{5417658F-66B2-4FE7-A854-CC3AE0F7EB74}"/>
              </a:ext>
            </a:extLst>
          </p:cNvPr>
          <p:cNvSpPr>
            <a:spLocks/>
          </p:cNvSpPr>
          <p:nvPr userDrawn="1"/>
        </p:nvSpPr>
        <p:spPr bwMode="auto">
          <a:xfrm>
            <a:off x="56451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
            <a:extLst>
              <a:ext uri="{FF2B5EF4-FFF2-40B4-BE49-F238E27FC236}">
                <a16:creationId xmlns:a16="http://schemas.microsoft.com/office/drawing/2014/main" id="{A81C42B8-9501-457C-9DBC-BA397001DE6B}"/>
              </a:ext>
            </a:extLst>
          </p:cNvPr>
          <p:cNvSpPr>
            <a:spLocks/>
          </p:cNvSpPr>
          <p:nvPr userDrawn="1"/>
        </p:nvSpPr>
        <p:spPr bwMode="auto">
          <a:xfrm>
            <a:off x="60483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
            <a:extLst>
              <a:ext uri="{FF2B5EF4-FFF2-40B4-BE49-F238E27FC236}">
                <a16:creationId xmlns:a16="http://schemas.microsoft.com/office/drawing/2014/main" id="{1E20BB75-9E81-42DF-B4BF-5B6987919CEC}"/>
              </a:ext>
            </a:extLst>
          </p:cNvPr>
          <p:cNvSpPr>
            <a:spLocks/>
          </p:cNvSpPr>
          <p:nvPr userDrawn="1"/>
        </p:nvSpPr>
        <p:spPr bwMode="auto">
          <a:xfrm>
            <a:off x="64516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5">
            <a:extLst>
              <a:ext uri="{FF2B5EF4-FFF2-40B4-BE49-F238E27FC236}">
                <a16:creationId xmlns:a16="http://schemas.microsoft.com/office/drawing/2014/main" id="{D01EE500-D7A1-4352-BAD2-B850ACC4BC6A}"/>
              </a:ext>
            </a:extLst>
          </p:cNvPr>
          <p:cNvSpPr>
            <a:spLocks/>
          </p:cNvSpPr>
          <p:nvPr userDrawn="1"/>
        </p:nvSpPr>
        <p:spPr bwMode="auto">
          <a:xfrm>
            <a:off x="68548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5">
            <a:extLst>
              <a:ext uri="{FF2B5EF4-FFF2-40B4-BE49-F238E27FC236}">
                <a16:creationId xmlns:a16="http://schemas.microsoft.com/office/drawing/2014/main" id="{1587723F-EB9C-433F-ACA5-343CDE53B4CA}"/>
              </a:ext>
            </a:extLst>
          </p:cNvPr>
          <p:cNvSpPr>
            <a:spLocks/>
          </p:cNvSpPr>
          <p:nvPr userDrawn="1"/>
        </p:nvSpPr>
        <p:spPr bwMode="auto">
          <a:xfrm>
            <a:off x="72580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5">
            <a:extLst>
              <a:ext uri="{FF2B5EF4-FFF2-40B4-BE49-F238E27FC236}">
                <a16:creationId xmlns:a16="http://schemas.microsoft.com/office/drawing/2014/main" id="{3B89FD7D-E9C3-4C00-9808-59AAFB03163F}"/>
              </a:ext>
            </a:extLst>
          </p:cNvPr>
          <p:cNvSpPr>
            <a:spLocks/>
          </p:cNvSpPr>
          <p:nvPr userDrawn="1"/>
        </p:nvSpPr>
        <p:spPr bwMode="auto">
          <a:xfrm>
            <a:off x="76612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5">
            <a:extLst>
              <a:ext uri="{FF2B5EF4-FFF2-40B4-BE49-F238E27FC236}">
                <a16:creationId xmlns:a16="http://schemas.microsoft.com/office/drawing/2014/main" id="{6E04DD36-8E16-472A-941F-022D2E9A88A8}"/>
              </a:ext>
            </a:extLst>
          </p:cNvPr>
          <p:cNvSpPr>
            <a:spLocks/>
          </p:cNvSpPr>
          <p:nvPr userDrawn="1"/>
        </p:nvSpPr>
        <p:spPr bwMode="auto">
          <a:xfrm>
            <a:off x="80645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5">
            <a:extLst>
              <a:ext uri="{FF2B5EF4-FFF2-40B4-BE49-F238E27FC236}">
                <a16:creationId xmlns:a16="http://schemas.microsoft.com/office/drawing/2014/main" id="{12E1B3B0-875B-4233-B21E-CFCC3D054FB2}"/>
              </a:ext>
            </a:extLst>
          </p:cNvPr>
          <p:cNvSpPr>
            <a:spLocks/>
          </p:cNvSpPr>
          <p:nvPr userDrawn="1"/>
        </p:nvSpPr>
        <p:spPr bwMode="auto">
          <a:xfrm>
            <a:off x="84677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5">
            <a:extLst>
              <a:ext uri="{FF2B5EF4-FFF2-40B4-BE49-F238E27FC236}">
                <a16:creationId xmlns:a16="http://schemas.microsoft.com/office/drawing/2014/main" id="{EEFA6ADA-AE04-43D9-AEBA-6D4B6101D19D}"/>
              </a:ext>
            </a:extLst>
          </p:cNvPr>
          <p:cNvSpPr>
            <a:spLocks/>
          </p:cNvSpPr>
          <p:nvPr userDrawn="1"/>
        </p:nvSpPr>
        <p:spPr bwMode="auto">
          <a:xfrm>
            <a:off x="88709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5">
            <a:extLst>
              <a:ext uri="{FF2B5EF4-FFF2-40B4-BE49-F238E27FC236}">
                <a16:creationId xmlns:a16="http://schemas.microsoft.com/office/drawing/2014/main" id="{EF5B0E26-2791-4B14-B592-172C2FAC6FE5}"/>
              </a:ext>
            </a:extLst>
          </p:cNvPr>
          <p:cNvSpPr>
            <a:spLocks/>
          </p:cNvSpPr>
          <p:nvPr userDrawn="1"/>
        </p:nvSpPr>
        <p:spPr bwMode="auto">
          <a:xfrm>
            <a:off x="92741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5">
            <a:extLst>
              <a:ext uri="{FF2B5EF4-FFF2-40B4-BE49-F238E27FC236}">
                <a16:creationId xmlns:a16="http://schemas.microsoft.com/office/drawing/2014/main" id="{7CDA8C23-F3D0-475C-8B0B-D2483AECFAB8}"/>
              </a:ext>
            </a:extLst>
          </p:cNvPr>
          <p:cNvSpPr>
            <a:spLocks/>
          </p:cNvSpPr>
          <p:nvPr userDrawn="1"/>
        </p:nvSpPr>
        <p:spPr bwMode="auto">
          <a:xfrm>
            <a:off x="104838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5">
            <a:extLst>
              <a:ext uri="{FF2B5EF4-FFF2-40B4-BE49-F238E27FC236}">
                <a16:creationId xmlns:a16="http://schemas.microsoft.com/office/drawing/2014/main" id="{A6895141-163A-4201-B333-6467D533F440}"/>
              </a:ext>
            </a:extLst>
          </p:cNvPr>
          <p:cNvSpPr>
            <a:spLocks/>
          </p:cNvSpPr>
          <p:nvPr userDrawn="1"/>
        </p:nvSpPr>
        <p:spPr bwMode="auto">
          <a:xfrm>
            <a:off x="96774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5">
            <a:extLst>
              <a:ext uri="{FF2B5EF4-FFF2-40B4-BE49-F238E27FC236}">
                <a16:creationId xmlns:a16="http://schemas.microsoft.com/office/drawing/2014/main" id="{96857859-9A05-4D31-8334-CDC677051A05}"/>
              </a:ext>
            </a:extLst>
          </p:cNvPr>
          <p:cNvSpPr>
            <a:spLocks/>
          </p:cNvSpPr>
          <p:nvPr userDrawn="1"/>
        </p:nvSpPr>
        <p:spPr bwMode="auto">
          <a:xfrm>
            <a:off x="100806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
            <a:extLst>
              <a:ext uri="{FF2B5EF4-FFF2-40B4-BE49-F238E27FC236}">
                <a16:creationId xmlns:a16="http://schemas.microsoft.com/office/drawing/2014/main" id="{EBBC59FD-BB44-465C-9882-47450B890D91}"/>
              </a:ext>
            </a:extLst>
          </p:cNvPr>
          <p:cNvSpPr>
            <a:spLocks/>
          </p:cNvSpPr>
          <p:nvPr userDrawn="1"/>
        </p:nvSpPr>
        <p:spPr bwMode="auto">
          <a:xfrm>
            <a:off x="108870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
            <a:extLst>
              <a:ext uri="{FF2B5EF4-FFF2-40B4-BE49-F238E27FC236}">
                <a16:creationId xmlns:a16="http://schemas.microsoft.com/office/drawing/2014/main" id="{B55E93B0-6435-4CBB-9B59-5C2C61984C86}"/>
              </a:ext>
            </a:extLst>
          </p:cNvPr>
          <p:cNvSpPr>
            <a:spLocks/>
          </p:cNvSpPr>
          <p:nvPr userDrawn="1"/>
        </p:nvSpPr>
        <p:spPr bwMode="auto">
          <a:xfrm>
            <a:off x="112903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
            <a:extLst>
              <a:ext uri="{FF2B5EF4-FFF2-40B4-BE49-F238E27FC236}">
                <a16:creationId xmlns:a16="http://schemas.microsoft.com/office/drawing/2014/main" id="{CB08B145-8F37-4A8A-A4CE-4438007E168A}"/>
              </a:ext>
            </a:extLst>
          </p:cNvPr>
          <p:cNvSpPr>
            <a:spLocks/>
          </p:cNvSpPr>
          <p:nvPr userDrawn="1"/>
        </p:nvSpPr>
        <p:spPr bwMode="auto">
          <a:xfrm>
            <a:off x="116935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5">
            <a:extLst>
              <a:ext uri="{FF2B5EF4-FFF2-40B4-BE49-F238E27FC236}">
                <a16:creationId xmlns:a16="http://schemas.microsoft.com/office/drawing/2014/main" id="{3B0D020A-90FC-400F-B7B5-63FC994068E4}"/>
              </a:ext>
            </a:extLst>
          </p:cNvPr>
          <p:cNvSpPr>
            <a:spLocks/>
          </p:cNvSpPr>
          <p:nvPr userDrawn="1"/>
        </p:nvSpPr>
        <p:spPr bwMode="auto">
          <a:xfrm>
            <a:off x="12096738"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ack">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Insert Text Here</a:t>
            </a:r>
          </a:p>
        </p:txBody>
      </p:sp>
      <p:pic>
        <p:nvPicPr>
          <p:cNvPr id="3" name="Picture 2">
            <a:extLst>
              <a:ext uri="{FF2B5EF4-FFF2-40B4-BE49-F238E27FC236}">
                <a16:creationId xmlns:a16="http://schemas.microsoft.com/office/drawing/2014/main" id="{9C8B4846-4E60-4E5B-9695-28F923D1D7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tx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91440" tIns="0" rIns="9144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rgbClr val="007788"/>
                </a:solidFill>
                <a:effectLst/>
                <a:latin typeface="+mj-lt"/>
                <a:ea typeface="+mn-ea"/>
                <a:cs typeface="Segoe UI" pitchFamily="34" charset="0"/>
              </a:defRPr>
            </a:lvl1pPr>
          </a:lstStyle>
          <a:p>
            <a:r>
              <a:rPr lang="en-US"/>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91440" tIns="0" rIns="91440" bIns="0">
            <a:noAutofit/>
          </a:bodyPr>
          <a:lstStyle>
            <a:lvl1pPr marL="285750" indent="-285750" algn="l">
              <a:spcBef>
                <a:spcPts val="0"/>
              </a:spcBef>
              <a:spcAft>
                <a:spcPts val="0"/>
              </a:spcAft>
              <a:buFont typeface="Arial" panose="020B0604020202020204" pitchFamily="34" charset="0"/>
              <a:buChar char="•"/>
              <a:defRPr lang="en-US" sz="1800" b="1" kern="1200" dirty="0">
                <a:solidFill>
                  <a:schemeClr val="bg2"/>
                </a:solidFill>
                <a:latin typeface="+mn-lt"/>
                <a:ea typeface="+mn-ea"/>
                <a:cs typeface="+mn-cs"/>
              </a:defRPr>
            </a:lvl1pPr>
            <a:lvl2pPr>
              <a:defRPr sz="1800">
                <a:solidFill>
                  <a:schemeClr val="bg1"/>
                </a:solidFill>
              </a:defRPr>
            </a:lvl2pPr>
          </a:lstStyle>
          <a:p>
            <a:pPr lvl="0"/>
            <a:r>
              <a:rPr lang="en-US"/>
              <a:t>Insert content here</a:t>
            </a:r>
          </a:p>
          <a:p>
            <a:pPr lvl="1"/>
            <a:r>
              <a:rPr lang="en-US"/>
              <a:t>Insert content here</a:t>
            </a:r>
          </a:p>
        </p:txBody>
      </p:sp>
      <p:pic>
        <p:nvPicPr>
          <p:cNvPr id="3" name="Picture 2">
            <a:extLst>
              <a:ext uri="{FF2B5EF4-FFF2-40B4-BE49-F238E27FC236}">
                <a16:creationId xmlns:a16="http://schemas.microsoft.com/office/drawing/2014/main" id="{8D8AAE41-A985-425A-934D-615BBE3602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703" r:id="rId7"/>
    <p:sldLayoutId id="2147483690" r:id="rId8"/>
    <p:sldLayoutId id="2147483704" r:id="rId9"/>
    <p:sldLayoutId id="2147483705" r:id="rId10"/>
    <p:sldLayoutId id="2147483691" r:id="rId11"/>
    <p:sldLayoutId id="2147483694" r:id="rId12"/>
    <p:sldLayoutId id="2147483706" r:id="rId13"/>
    <p:sldLayoutId id="214748370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3939454" y="631377"/>
            <a:ext cx="7529512" cy="3442682"/>
          </a:xfrm>
        </p:spPr>
        <p:txBody>
          <a:bodyPr anchor="ctr">
            <a:noAutofit/>
          </a:bodyPr>
          <a:lstStyle/>
          <a:p>
            <a:pPr eaLnBrk="1" hangingPunct="1"/>
            <a:r>
              <a:rPr lang="en-US" altLang="en-US" b="1"/>
              <a:t>Supporting Latinx and Immigrant Students in Culturally Responsive and Asset-based Ways</a:t>
            </a:r>
            <a:endParaRPr lang="en-US" altLang="en-US" b="1">
              <a:latin typeface="+mn-lt"/>
            </a:endParaRPr>
          </a:p>
        </p:txBody>
      </p:sp>
      <p:sp>
        <p:nvSpPr>
          <p:cNvPr id="4" name="Subtitle 2">
            <a:extLst>
              <a:ext uri="{FF2B5EF4-FFF2-40B4-BE49-F238E27FC236}">
                <a16:creationId xmlns:a16="http://schemas.microsoft.com/office/drawing/2014/main" id="{C261A328-5C59-488E-B8FA-9DC6B7170BA2}"/>
              </a:ext>
            </a:extLst>
          </p:cNvPr>
          <p:cNvSpPr txBox="1">
            <a:spLocks/>
          </p:cNvSpPr>
          <p:nvPr/>
        </p:nvSpPr>
        <p:spPr>
          <a:xfrm>
            <a:off x="3939454" y="4564078"/>
            <a:ext cx="7739049" cy="1662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b="1" dirty="0">
                <a:latin typeface="+mj-lt"/>
              </a:rPr>
              <a:t>Dr. Ruth M. López </a:t>
            </a:r>
            <a:r>
              <a:rPr lang="en-US" sz="2000" b="1" dirty="0">
                <a:latin typeface="+mj-lt"/>
              </a:rPr>
              <a:t>(she</a:t>
            </a:r>
            <a:r>
              <a:rPr lang="en-US" sz="2000" b="1">
                <a:latin typeface="+mj-lt"/>
              </a:rPr>
              <a:t>/her/</a:t>
            </a:r>
            <a:r>
              <a:rPr lang="en-US" sz="2000" b="1" dirty="0" err="1">
                <a:latin typeface="+mj-lt"/>
              </a:rPr>
              <a:t>ella</a:t>
            </a:r>
            <a:r>
              <a:rPr lang="en-US" sz="2000" b="1" dirty="0">
                <a:latin typeface="+mj-lt"/>
              </a:rPr>
              <a:t>)</a:t>
            </a:r>
          </a:p>
          <a:p>
            <a:pPr marL="0" indent="0" fontAlgn="auto">
              <a:spcAft>
                <a:spcPts val="0"/>
              </a:spcAft>
              <a:buNone/>
            </a:pPr>
            <a:r>
              <a:rPr lang="en-US" i="1" dirty="0">
                <a:latin typeface="+mj-lt"/>
              </a:rPr>
              <a:t>Presentation </a:t>
            </a:r>
            <a:r>
              <a:rPr lang="en-US" i="1">
                <a:latin typeface="+mj-lt"/>
              </a:rPr>
              <a:t>for Houston Community College</a:t>
            </a:r>
          </a:p>
          <a:p>
            <a:pPr marL="0" indent="0" fontAlgn="auto">
              <a:spcAft>
                <a:spcPts val="0"/>
              </a:spcAft>
              <a:buNone/>
            </a:pPr>
            <a:r>
              <a:rPr lang="en-US" i="1">
                <a:latin typeface="+mj-lt"/>
              </a:rPr>
              <a:t>2023 Student Success Summit</a:t>
            </a:r>
          </a:p>
          <a:p>
            <a:pPr marL="0" indent="0" fontAlgn="auto">
              <a:spcAft>
                <a:spcPts val="0"/>
              </a:spcAft>
              <a:buNone/>
            </a:pPr>
            <a:r>
              <a:rPr lang="en-US" i="1">
                <a:latin typeface="+mj-lt"/>
              </a:rPr>
              <a:t>Serving Every Student</a:t>
            </a:r>
            <a:endParaRPr lang="en-US" i="1" dirty="0">
              <a:latin typeface="+mj-lt"/>
            </a:endParaRPr>
          </a:p>
        </p:txBody>
      </p:sp>
      <p:sp>
        <p:nvSpPr>
          <p:cNvPr id="2" name="TextBox 1">
            <a:extLst>
              <a:ext uri="{FF2B5EF4-FFF2-40B4-BE49-F238E27FC236}">
                <a16:creationId xmlns:a16="http://schemas.microsoft.com/office/drawing/2014/main" id="{833195DC-CB6E-BC9E-7670-39DA468FD77D}"/>
              </a:ext>
            </a:extLst>
          </p:cNvPr>
          <p:cNvSpPr txBox="1"/>
          <p:nvPr/>
        </p:nvSpPr>
        <p:spPr>
          <a:xfrm>
            <a:off x="5193695" y="2517624"/>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606408"/>
            <a:ext cx="10668000" cy="615553"/>
          </a:xfrm>
        </p:spPr>
        <p:txBody>
          <a:bodyPr>
            <a:normAutofit/>
          </a:bodyPr>
          <a:lstStyle/>
          <a:p>
            <a:r>
              <a:rPr lang="en-US" dirty="0"/>
              <a:t>Undocumented Student Policies Timeline</a:t>
            </a:r>
            <a:endParaRPr lang="en-US" sz="2000" i="1" dirty="0"/>
          </a:p>
        </p:txBody>
      </p:sp>
      <p:sp>
        <p:nvSpPr>
          <p:cNvPr id="3" name="Content Placeholder 2"/>
          <p:cNvSpPr>
            <a:spLocks noGrp="1"/>
          </p:cNvSpPr>
          <p:nvPr>
            <p:ph type="body" sz="quarter" idx="13"/>
          </p:nvPr>
        </p:nvSpPr>
        <p:spPr>
          <a:xfrm>
            <a:off x="761999" y="1221962"/>
            <a:ext cx="11430001" cy="4919462"/>
          </a:xfrm>
        </p:spPr>
        <p:txBody>
          <a:bodyPr>
            <a:normAutofit/>
          </a:bodyPr>
          <a:lstStyle/>
          <a:p>
            <a:pPr>
              <a:lnSpc>
                <a:spcPct val="110000"/>
              </a:lnSpc>
            </a:pPr>
            <a:r>
              <a:rPr lang="en-US" sz="2800" b="1" dirty="0">
                <a:latin typeface="Tw Cen MT"/>
                <a:cs typeface="Tw Cen MT"/>
              </a:rPr>
              <a:t>1982 </a:t>
            </a:r>
            <a:r>
              <a:rPr lang="en-US" sz="2800" i="1" dirty="0" err="1">
                <a:latin typeface="Tw Cen MT"/>
                <a:cs typeface="Tw Cen MT"/>
              </a:rPr>
              <a:t>Plyler</a:t>
            </a:r>
            <a:r>
              <a:rPr lang="en-US" sz="2800" i="1" dirty="0">
                <a:latin typeface="Tw Cen MT"/>
                <a:cs typeface="Tw Cen MT"/>
              </a:rPr>
              <a:t> v. Doe</a:t>
            </a:r>
          </a:p>
          <a:p>
            <a:pPr lvl="1">
              <a:lnSpc>
                <a:spcPct val="110000"/>
              </a:lnSpc>
            </a:pPr>
            <a:r>
              <a:rPr lang="en-US" sz="2000" dirty="0">
                <a:latin typeface="Tw Cen MT"/>
                <a:cs typeface="Tw Cen MT"/>
              </a:rPr>
              <a:t>Undocumented students gained the right to a K-12 education</a:t>
            </a:r>
          </a:p>
          <a:p>
            <a:pPr lvl="1">
              <a:lnSpc>
                <a:spcPct val="110000"/>
              </a:lnSpc>
            </a:pPr>
            <a:r>
              <a:rPr lang="en-US" sz="2000" dirty="0">
                <a:latin typeface="Tw Cen MT"/>
                <a:cs typeface="Tw Cen MT"/>
              </a:rPr>
              <a:t>Includes unaccompanied immigrant children</a:t>
            </a:r>
          </a:p>
          <a:p>
            <a:pPr>
              <a:lnSpc>
                <a:spcPct val="110000"/>
              </a:lnSpc>
            </a:pPr>
            <a:r>
              <a:rPr lang="en-US" sz="2800" b="1" dirty="0">
                <a:latin typeface="Tw Cen MT"/>
                <a:cs typeface="Tw Cen MT"/>
              </a:rPr>
              <a:t>2001 </a:t>
            </a:r>
            <a:r>
              <a:rPr lang="en-US" sz="2800" dirty="0">
                <a:solidFill>
                  <a:srgbClr val="000000"/>
                </a:solidFill>
                <a:latin typeface="Tw Cen MT"/>
                <a:cs typeface="Tw Cen MT"/>
              </a:rPr>
              <a:t>DREAM </a:t>
            </a:r>
            <a:r>
              <a:rPr lang="en-US" sz="2800" dirty="0">
                <a:latin typeface="Tw Cen MT"/>
                <a:cs typeface="Tw Cen MT"/>
              </a:rPr>
              <a:t>Act first proposed in the US senate</a:t>
            </a:r>
          </a:p>
          <a:p>
            <a:pPr lvl="1">
              <a:lnSpc>
                <a:spcPct val="110000"/>
              </a:lnSpc>
            </a:pPr>
            <a:r>
              <a:rPr lang="en-US" sz="2000" dirty="0">
                <a:latin typeface="Tw Cen MT"/>
                <a:cs typeface="Tw Cen MT"/>
              </a:rPr>
              <a:t>Lived here 5 years; attend college or join military; no criminal background.</a:t>
            </a:r>
          </a:p>
          <a:p>
            <a:pPr>
              <a:lnSpc>
                <a:spcPct val="110000"/>
              </a:lnSpc>
            </a:pPr>
            <a:r>
              <a:rPr lang="en-US" sz="2800" b="1" dirty="0">
                <a:latin typeface="Tw Cen MT"/>
                <a:cs typeface="Tw Cen MT"/>
              </a:rPr>
              <a:t>2001-Present </a:t>
            </a:r>
            <a:r>
              <a:rPr lang="en-US" sz="2800" dirty="0">
                <a:latin typeface="Tw Cen MT"/>
                <a:cs typeface="Tw Cen MT"/>
              </a:rPr>
              <a:t>“State DREAM Acts.”</a:t>
            </a:r>
            <a:r>
              <a:rPr lang="en-US" sz="2800" b="1" dirty="0">
                <a:latin typeface="Tw Cen MT"/>
                <a:cs typeface="Tw Cen MT"/>
              </a:rPr>
              <a:t> </a:t>
            </a:r>
          </a:p>
          <a:p>
            <a:pPr lvl="1">
              <a:lnSpc>
                <a:spcPct val="110000"/>
              </a:lnSpc>
            </a:pPr>
            <a:r>
              <a:rPr lang="en-US" sz="2000" dirty="0">
                <a:latin typeface="Tw Cen MT"/>
                <a:cs typeface="Tw Cen MT"/>
              </a:rPr>
              <a:t>2001: Texas in-state tuition bill</a:t>
            </a:r>
          </a:p>
          <a:p>
            <a:pPr lvl="2">
              <a:lnSpc>
                <a:spcPct val="110000"/>
              </a:lnSpc>
            </a:pPr>
            <a:r>
              <a:rPr lang="en-US" dirty="0">
                <a:solidFill>
                  <a:schemeClr val="bg1"/>
                </a:solidFill>
                <a:latin typeface="Tw Cen MT"/>
                <a:cs typeface="Tw Cen MT"/>
              </a:rPr>
              <a:t>HB 1503/SB 1528, access to in-state tuition rates</a:t>
            </a:r>
          </a:p>
          <a:p>
            <a:pPr>
              <a:lnSpc>
                <a:spcPct val="110000"/>
              </a:lnSpc>
            </a:pPr>
            <a:r>
              <a:rPr lang="en-US" sz="2800" b="1" dirty="0">
                <a:latin typeface="Tw Cen MT"/>
                <a:cs typeface="Tw Cen MT"/>
              </a:rPr>
              <a:t>2012 </a:t>
            </a:r>
            <a:r>
              <a:rPr lang="en-US" sz="2800" dirty="0">
                <a:latin typeface="Tw Cen MT"/>
                <a:cs typeface="Tw Cen MT"/>
              </a:rPr>
              <a:t>Deferred Action for Child Arrivals (DACA)</a:t>
            </a:r>
          </a:p>
          <a:p>
            <a:pPr lvl="1">
              <a:lnSpc>
                <a:spcPct val="110000"/>
              </a:lnSpc>
            </a:pPr>
            <a:r>
              <a:rPr lang="en-US" sz="2000" dirty="0">
                <a:latin typeface="Tw Cen MT"/>
                <a:cs typeface="Tw Cen MT"/>
              </a:rPr>
              <a:t>Later challenged by Trump administration</a:t>
            </a:r>
          </a:p>
          <a:p>
            <a:pPr>
              <a:lnSpc>
                <a:spcPct val="110000"/>
              </a:lnSpc>
            </a:pPr>
            <a:r>
              <a:rPr lang="en-US" sz="2800" b="1" dirty="0">
                <a:latin typeface="Tw Cen MT"/>
                <a:cs typeface="Tw Cen MT"/>
              </a:rPr>
              <a:t>Present: </a:t>
            </a:r>
            <a:r>
              <a:rPr lang="en-US" sz="2800" dirty="0">
                <a:latin typeface="Tw Cen MT"/>
                <a:cs typeface="Tw Cen MT"/>
              </a:rPr>
              <a:t>Undocumented HS students graduating with no access to DACA</a:t>
            </a:r>
          </a:p>
        </p:txBody>
      </p:sp>
    </p:spTree>
    <p:extLst>
      <p:ext uri="{BB962C8B-B14F-4D97-AF65-F5344CB8AC3E}">
        <p14:creationId xmlns:p14="http://schemas.microsoft.com/office/powerpoint/2010/main" val="184351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326A-A71F-2649-BC36-281A0D8EC58E}"/>
              </a:ext>
            </a:extLst>
          </p:cNvPr>
          <p:cNvSpPr>
            <a:spLocks noGrp="1"/>
          </p:cNvSpPr>
          <p:nvPr>
            <p:ph type="title"/>
          </p:nvPr>
        </p:nvSpPr>
        <p:spPr/>
        <p:txBody>
          <a:bodyPr>
            <a:normAutofit/>
          </a:bodyPr>
          <a:lstStyle/>
          <a:p>
            <a:r>
              <a:rPr lang="en-US" dirty="0"/>
              <a:t>Challenges: K-12 &amp; Higher Education</a:t>
            </a:r>
          </a:p>
        </p:txBody>
      </p:sp>
      <p:sp>
        <p:nvSpPr>
          <p:cNvPr id="3" name="Content Placeholder 2">
            <a:extLst>
              <a:ext uri="{FF2B5EF4-FFF2-40B4-BE49-F238E27FC236}">
                <a16:creationId xmlns:a16="http://schemas.microsoft.com/office/drawing/2014/main" id="{4D584872-B6F3-EB41-85F4-698B20D6158B}"/>
              </a:ext>
            </a:extLst>
          </p:cNvPr>
          <p:cNvSpPr>
            <a:spLocks noGrp="1"/>
          </p:cNvSpPr>
          <p:nvPr>
            <p:ph type="body" sz="quarter" idx="13"/>
          </p:nvPr>
        </p:nvSpPr>
        <p:spPr>
          <a:xfrm>
            <a:off x="762000" y="1476260"/>
            <a:ext cx="10667999" cy="4337686"/>
          </a:xfrm>
        </p:spPr>
        <p:txBody>
          <a:bodyPr>
            <a:normAutofit fontScale="92500" lnSpcReduction="20000"/>
          </a:bodyPr>
          <a:lstStyle/>
          <a:p>
            <a:pPr>
              <a:lnSpc>
                <a:spcPct val="120000"/>
              </a:lnSpc>
              <a:spcAft>
                <a:spcPts val="600"/>
              </a:spcAft>
            </a:pPr>
            <a:r>
              <a:rPr lang="en-US" sz="2000" dirty="0"/>
              <a:t>Confusing policies, lack of policy information, backlash against inclusive policies</a:t>
            </a:r>
          </a:p>
          <a:p>
            <a:pPr>
              <a:lnSpc>
                <a:spcPct val="120000"/>
              </a:lnSpc>
              <a:spcAft>
                <a:spcPts val="600"/>
              </a:spcAft>
            </a:pPr>
            <a:r>
              <a:rPr lang="en-US" sz="2000" dirty="0"/>
              <a:t>Anti-immigrant climate and deficit views of students</a:t>
            </a:r>
          </a:p>
          <a:p>
            <a:pPr lvl="1">
              <a:lnSpc>
                <a:spcPct val="120000"/>
              </a:lnSpc>
              <a:spcAft>
                <a:spcPts val="600"/>
              </a:spcAft>
            </a:pPr>
            <a:r>
              <a:rPr lang="en-US" sz="2000" dirty="0"/>
              <a:t>Students/families fearful of sharing, e</a:t>
            </a:r>
            <a:r>
              <a:rPr lang="en-US" sz="2000" b="0" dirty="0"/>
              <a:t>ducators fearful of speaking openly</a:t>
            </a:r>
          </a:p>
          <a:p>
            <a:pPr>
              <a:lnSpc>
                <a:spcPct val="120000"/>
              </a:lnSpc>
              <a:spcAft>
                <a:spcPts val="600"/>
              </a:spcAft>
            </a:pPr>
            <a:r>
              <a:rPr lang="en-US" sz="2000" dirty="0"/>
              <a:t>Some institutions impede enrollment for undocumented students</a:t>
            </a:r>
          </a:p>
          <a:p>
            <a:pPr lvl="1">
              <a:lnSpc>
                <a:spcPct val="120000"/>
              </a:lnSpc>
              <a:spcAft>
                <a:spcPts val="600"/>
              </a:spcAft>
            </a:pPr>
            <a:r>
              <a:rPr lang="en-US" sz="2000" dirty="0"/>
              <a:t>Require documents not necessary for enrollment, such as SS</a:t>
            </a:r>
          </a:p>
          <a:p>
            <a:pPr>
              <a:lnSpc>
                <a:spcPct val="120000"/>
              </a:lnSpc>
              <a:spcAft>
                <a:spcPts val="600"/>
              </a:spcAft>
            </a:pPr>
            <a:r>
              <a:rPr lang="en-US" sz="2000" dirty="0"/>
              <a:t>Segregation and tracking of youth </a:t>
            </a:r>
          </a:p>
          <a:p>
            <a:pPr lvl="1">
              <a:lnSpc>
                <a:spcPct val="120000"/>
              </a:lnSpc>
              <a:spcAft>
                <a:spcPts val="600"/>
              </a:spcAft>
            </a:pPr>
            <a:r>
              <a:rPr lang="en-US" sz="2000" dirty="0"/>
              <a:t>D</a:t>
            </a:r>
            <a:r>
              <a:rPr lang="en-US" sz="2000" b="0" dirty="0"/>
              <a:t>o undocumented students have access to pre-college and dual-enrollment classes?</a:t>
            </a:r>
          </a:p>
          <a:p>
            <a:pPr>
              <a:lnSpc>
                <a:spcPct val="120000"/>
              </a:lnSpc>
              <a:spcAft>
                <a:spcPts val="600"/>
              </a:spcAft>
            </a:pPr>
            <a:r>
              <a:rPr lang="en-US" sz="2000" dirty="0"/>
              <a:t>Deficit-based educational approaches and perspectives</a:t>
            </a:r>
          </a:p>
          <a:p>
            <a:pPr lvl="1">
              <a:lnSpc>
                <a:spcPct val="120000"/>
              </a:lnSpc>
              <a:spcAft>
                <a:spcPts val="600"/>
              </a:spcAft>
            </a:pPr>
            <a:r>
              <a:rPr lang="en-US" sz="2000" dirty="0"/>
              <a:t>Are students' languages and cultures valued?</a:t>
            </a:r>
          </a:p>
          <a:p>
            <a:pPr>
              <a:lnSpc>
                <a:spcPct val="120000"/>
              </a:lnSpc>
              <a:spcAft>
                <a:spcPts val="600"/>
              </a:spcAft>
            </a:pPr>
            <a:r>
              <a:rPr lang="en-US" sz="2000" dirty="0"/>
              <a:t>Assumptions about who undocumented students are/are not</a:t>
            </a:r>
          </a:p>
          <a:p>
            <a:pPr lvl="1">
              <a:lnSpc>
                <a:spcPct val="120000"/>
              </a:lnSpc>
              <a:spcAft>
                <a:spcPts val="600"/>
              </a:spcAft>
            </a:pPr>
            <a:r>
              <a:rPr lang="en-US" sz="2000" dirty="0"/>
              <a:t>Race, ethnicity, language, etc.</a:t>
            </a:r>
          </a:p>
        </p:txBody>
      </p:sp>
      <p:sp>
        <p:nvSpPr>
          <p:cNvPr id="7" name="TextBox 6">
            <a:extLst>
              <a:ext uri="{FF2B5EF4-FFF2-40B4-BE49-F238E27FC236}">
                <a16:creationId xmlns:a16="http://schemas.microsoft.com/office/drawing/2014/main" id="{07357B08-B51E-E742-177C-61CEF3320AE4}"/>
              </a:ext>
            </a:extLst>
          </p:cNvPr>
          <p:cNvSpPr txBox="1"/>
          <p:nvPr/>
        </p:nvSpPr>
        <p:spPr>
          <a:xfrm>
            <a:off x="3148069" y="5639159"/>
            <a:ext cx="6097836" cy="577850"/>
          </a:xfrm>
          <a:prstGeom prst="rect">
            <a:avLst/>
          </a:prstGeom>
          <a:noFill/>
        </p:spPr>
        <p:txBody>
          <a:bodyPr wrap="square">
            <a:spAutoFit/>
          </a:bodyPr>
          <a:lstStyle/>
          <a:p>
            <a:pPr algn="ctr">
              <a:lnSpc>
                <a:spcPct val="150000"/>
              </a:lnSpc>
            </a:pPr>
            <a:r>
              <a:rPr lang="en-US" sz="2400" b="1" i="1" dirty="0">
                <a:solidFill>
                  <a:schemeClr val="bg1"/>
                </a:solidFill>
                <a:effectLst>
                  <a:outerShdw blurRad="38100" dist="38100" dir="2700000" algn="tl">
                    <a:srgbClr val="000000">
                      <a:alpha val="43137"/>
                    </a:srgbClr>
                  </a:outerShdw>
                </a:effectLst>
              </a:rPr>
              <a:t>What other challenges exist?</a:t>
            </a:r>
          </a:p>
        </p:txBody>
      </p:sp>
    </p:spTree>
    <p:extLst>
      <p:ext uri="{BB962C8B-B14F-4D97-AF65-F5344CB8AC3E}">
        <p14:creationId xmlns:p14="http://schemas.microsoft.com/office/powerpoint/2010/main" val="368390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457AA2-E01E-672C-6ABA-4F7C934800BD}"/>
              </a:ext>
            </a:extLst>
          </p:cNvPr>
          <p:cNvSpPr>
            <a:spLocks noGrp="1"/>
          </p:cNvSpPr>
          <p:nvPr>
            <p:ph type="title"/>
          </p:nvPr>
        </p:nvSpPr>
        <p:spPr/>
        <p:txBody>
          <a:bodyPr/>
          <a:lstStyle/>
          <a:p>
            <a:r>
              <a:rPr lang="en-US" dirty="0"/>
              <a:t>Some Recommendations</a:t>
            </a:r>
          </a:p>
        </p:txBody>
      </p:sp>
      <p:sp>
        <p:nvSpPr>
          <p:cNvPr id="6" name="Text Placeholder 5">
            <a:extLst>
              <a:ext uri="{FF2B5EF4-FFF2-40B4-BE49-F238E27FC236}">
                <a16:creationId xmlns:a16="http://schemas.microsoft.com/office/drawing/2014/main" id="{6827D554-A7B0-9B8C-099C-BCF1F375E5B6}"/>
              </a:ext>
            </a:extLst>
          </p:cNvPr>
          <p:cNvSpPr>
            <a:spLocks noGrp="1"/>
          </p:cNvSpPr>
          <p:nvPr>
            <p:ph type="body" sz="quarter" idx="13"/>
          </p:nvPr>
        </p:nvSpPr>
        <p:spPr>
          <a:xfrm>
            <a:off x="762000" y="1451346"/>
            <a:ext cx="10668000" cy="4409628"/>
          </a:xfrm>
        </p:spPr>
        <p:txBody>
          <a:bodyPr/>
          <a:lstStyle/>
          <a:p>
            <a:pPr>
              <a:lnSpc>
                <a:spcPct val="150000"/>
              </a:lnSpc>
            </a:pPr>
            <a:r>
              <a:rPr lang="en-US" sz="2200" dirty="0"/>
              <a:t>Acknowledge privileges </a:t>
            </a:r>
            <a:r>
              <a:rPr lang="en-US" sz="2200" b="0" dirty="0"/>
              <a:t>– </a:t>
            </a:r>
            <a:r>
              <a:rPr lang="en-US" sz="2200" b="0" i="1" dirty="0"/>
              <a:t>For me, although I’m Latina and daughter of immigrants, I was born in the U.S. and have many privileges due to this</a:t>
            </a:r>
          </a:p>
          <a:p>
            <a:pPr>
              <a:lnSpc>
                <a:spcPct val="150000"/>
              </a:lnSpc>
            </a:pPr>
            <a:r>
              <a:rPr lang="en-US" sz="2200" dirty="0"/>
              <a:t>Partner with immigrant rights organizations </a:t>
            </a:r>
            <a:r>
              <a:rPr lang="en-US" sz="2200" b="0" dirty="0"/>
              <a:t>–</a:t>
            </a:r>
            <a:r>
              <a:rPr lang="en-US" sz="2200" b="0" i="1" dirty="0"/>
              <a:t> I always lead with “I am not an immigration attorney, but I know a lot of them.”</a:t>
            </a:r>
          </a:p>
          <a:p>
            <a:pPr>
              <a:lnSpc>
                <a:spcPct val="150000"/>
              </a:lnSpc>
            </a:pPr>
            <a:r>
              <a:rPr lang="en-US" sz="2200" dirty="0"/>
              <a:t>Understand that every immigrant student may have a unique story</a:t>
            </a:r>
            <a:r>
              <a:rPr lang="en-US" sz="2200" b="0" i="1" dirty="0"/>
              <a:t> - Age at time of arrival, legal status, family make-up, previous schooling, language, etc.</a:t>
            </a:r>
          </a:p>
          <a:p>
            <a:pPr>
              <a:lnSpc>
                <a:spcPct val="150000"/>
              </a:lnSpc>
            </a:pPr>
            <a:r>
              <a:rPr lang="en-US" sz="2200" dirty="0"/>
              <a:t>K-12 partnerships are key </a:t>
            </a:r>
            <a:r>
              <a:rPr lang="en-US" sz="2200" b="0" i="1" dirty="0"/>
              <a:t>– it takes time to establish trust with families, &amp; this will be needed to complete enrollment and Texas financial aid form (TASFA) and enrollment</a:t>
            </a:r>
          </a:p>
        </p:txBody>
      </p:sp>
      <p:sp>
        <p:nvSpPr>
          <p:cNvPr id="3" name="Slide Number Placeholder 2">
            <a:extLst>
              <a:ext uri="{FF2B5EF4-FFF2-40B4-BE49-F238E27FC236}">
                <a16:creationId xmlns:a16="http://schemas.microsoft.com/office/drawing/2014/main" id="{5982E672-8068-66DE-368D-544AEB0D642E}"/>
              </a:ext>
            </a:extLst>
          </p:cNvPr>
          <p:cNvSpPr>
            <a:spLocks noGrp="1"/>
          </p:cNvSpPr>
          <p:nvPr>
            <p:ph type="sldNum" sz="quarter" idx="4294967295"/>
          </p:nvPr>
        </p:nvSpPr>
        <p:spPr>
          <a:xfrm>
            <a:off x="9448800" y="6356350"/>
            <a:ext cx="2743200" cy="365125"/>
          </a:xfrm>
        </p:spPr>
        <p:txBody>
          <a:bodyPr/>
          <a:lstStyle/>
          <a:p>
            <a:fld id="{076629CB-7937-4506-A327-ACF88B95BB03}" type="slidenum">
              <a:rPr lang="en-US" smtClean="0"/>
              <a:t>12</a:t>
            </a:fld>
            <a:endParaRPr lang="en-US"/>
          </a:p>
        </p:txBody>
      </p:sp>
    </p:spTree>
    <p:extLst>
      <p:ext uri="{BB962C8B-B14F-4D97-AF65-F5344CB8AC3E}">
        <p14:creationId xmlns:p14="http://schemas.microsoft.com/office/powerpoint/2010/main" val="92398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A542-2355-836A-B282-CFF576BC1EE5}"/>
              </a:ext>
            </a:extLst>
          </p:cNvPr>
          <p:cNvSpPr>
            <a:spLocks noGrp="1"/>
          </p:cNvSpPr>
          <p:nvPr>
            <p:ph type="title"/>
          </p:nvPr>
        </p:nvSpPr>
        <p:spPr/>
        <p:txBody>
          <a:bodyPr/>
          <a:lstStyle/>
          <a:p>
            <a:r>
              <a:rPr lang="en-US" dirty="0"/>
              <a:t>More Recommendations</a:t>
            </a:r>
          </a:p>
        </p:txBody>
      </p:sp>
      <p:sp>
        <p:nvSpPr>
          <p:cNvPr id="3" name="Text Placeholder 2">
            <a:extLst>
              <a:ext uri="{FF2B5EF4-FFF2-40B4-BE49-F238E27FC236}">
                <a16:creationId xmlns:a16="http://schemas.microsoft.com/office/drawing/2014/main" id="{78CBD915-3E7A-1126-4DC3-F17AB807ABC4}"/>
              </a:ext>
            </a:extLst>
          </p:cNvPr>
          <p:cNvSpPr>
            <a:spLocks noGrp="1"/>
          </p:cNvSpPr>
          <p:nvPr>
            <p:ph type="body" sz="quarter" idx="13"/>
          </p:nvPr>
        </p:nvSpPr>
        <p:spPr>
          <a:xfrm>
            <a:off x="761999" y="1641513"/>
            <a:ext cx="10937913" cy="4120309"/>
          </a:xfrm>
        </p:spPr>
        <p:txBody>
          <a:bodyPr/>
          <a:lstStyle/>
          <a:p>
            <a:pPr>
              <a:lnSpc>
                <a:spcPct val="150000"/>
              </a:lnSpc>
            </a:pPr>
            <a:r>
              <a:rPr lang="en-US" sz="2200" dirty="0"/>
              <a:t>Complete college/campus-wide assessments of inclusion of undocumented students </a:t>
            </a:r>
            <a:r>
              <a:rPr lang="en-US" sz="2200" b="0" i="1" dirty="0"/>
              <a:t>– surveys, messaging, websites, fliers</a:t>
            </a:r>
            <a:endParaRPr lang="en-US" sz="2200" i="1" dirty="0"/>
          </a:p>
          <a:p>
            <a:pPr>
              <a:lnSpc>
                <a:spcPct val="150000"/>
              </a:lnSpc>
            </a:pPr>
            <a:r>
              <a:rPr lang="en-US" sz="2200" dirty="0"/>
              <a:t>Understand transfer and employment requirements </a:t>
            </a:r>
            <a:r>
              <a:rPr lang="en-US" sz="2200" b="0" i="1" dirty="0"/>
              <a:t>– including information about graduate school</a:t>
            </a:r>
          </a:p>
          <a:p>
            <a:pPr>
              <a:lnSpc>
                <a:spcPct val="150000"/>
              </a:lnSpc>
            </a:pPr>
            <a:r>
              <a:rPr lang="en-US" sz="2200" dirty="0"/>
              <a:t>Establish undocumented student resource centers </a:t>
            </a:r>
            <a:r>
              <a:rPr lang="en-US" sz="2200" b="0" i="1" dirty="0"/>
              <a:t>– can serve as a way to train staff and student leaders. There are lots of models out there even in Texas!</a:t>
            </a:r>
            <a:endParaRPr lang="en-US" sz="2200" dirty="0"/>
          </a:p>
          <a:p>
            <a:pPr>
              <a:lnSpc>
                <a:spcPct val="150000"/>
              </a:lnSpc>
            </a:pPr>
            <a:r>
              <a:rPr lang="en-US" sz="2200" dirty="0"/>
              <a:t>Check out NASPA Undocumented Immigrants and Allies Knowledge Community! </a:t>
            </a:r>
            <a:r>
              <a:rPr lang="en-US" sz="2200" b="0" dirty="0"/>
              <a:t>@NASPAUndocuKC on Twitter</a:t>
            </a:r>
          </a:p>
          <a:p>
            <a:pPr>
              <a:lnSpc>
                <a:spcPct val="150000"/>
              </a:lnSpc>
            </a:pPr>
            <a:endParaRPr lang="en-US" sz="2200" dirty="0"/>
          </a:p>
        </p:txBody>
      </p:sp>
    </p:spTree>
    <p:extLst>
      <p:ext uri="{BB962C8B-B14F-4D97-AF65-F5344CB8AC3E}">
        <p14:creationId xmlns:p14="http://schemas.microsoft.com/office/powerpoint/2010/main" val="179794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C92D-352F-4E2B-A379-FD425E71BD1C}"/>
              </a:ext>
            </a:extLst>
          </p:cNvPr>
          <p:cNvSpPr>
            <a:spLocks noGrp="1"/>
          </p:cNvSpPr>
          <p:nvPr>
            <p:ph type="title"/>
          </p:nvPr>
        </p:nvSpPr>
        <p:spPr/>
        <p:txBody>
          <a:bodyPr/>
          <a:lstStyle/>
          <a:p>
            <a:r>
              <a:rPr lang="en-US" dirty="0"/>
              <a:t>Reflection to Consider</a:t>
            </a:r>
          </a:p>
        </p:txBody>
      </p:sp>
      <p:sp>
        <p:nvSpPr>
          <p:cNvPr id="3" name="Content Placeholder 2">
            <a:extLst>
              <a:ext uri="{FF2B5EF4-FFF2-40B4-BE49-F238E27FC236}">
                <a16:creationId xmlns:a16="http://schemas.microsoft.com/office/drawing/2014/main" id="{951F5ED9-78A5-4DC6-8D49-D006106BA892}"/>
              </a:ext>
            </a:extLst>
          </p:cNvPr>
          <p:cNvSpPr>
            <a:spLocks noGrp="1"/>
          </p:cNvSpPr>
          <p:nvPr>
            <p:ph type="body" sz="quarter" idx="13"/>
          </p:nvPr>
        </p:nvSpPr>
        <p:spPr>
          <a:xfrm>
            <a:off x="330506" y="1476260"/>
            <a:ext cx="11099494" cy="3558447"/>
          </a:xfrm>
        </p:spPr>
        <p:txBody>
          <a:bodyPr>
            <a:normAutofit/>
          </a:bodyPr>
          <a:lstStyle/>
          <a:p>
            <a:pPr marL="457200" lvl="1" indent="0">
              <a:buNone/>
            </a:pPr>
            <a:r>
              <a:rPr lang="en-US" sz="2800" dirty="0"/>
              <a:t>Imagine what a school </a:t>
            </a:r>
            <a:r>
              <a:rPr lang="en-US" sz="2800" i="1" dirty="0"/>
              <a:t>[college] </a:t>
            </a:r>
            <a:r>
              <a:rPr lang="en-US" sz="2800" dirty="0"/>
              <a:t>culture and climate might look like that provides a safe and supportive environment for all students including undocumented, unaccompanied Indigenous youth, and mixed-status </a:t>
            </a:r>
            <a:r>
              <a:rPr lang="en-US" sz="2800" i="1" dirty="0"/>
              <a:t>[and even staff]. </a:t>
            </a:r>
            <a:r>
              <a:rPr lang="en-US" sz="2800" dirty="0"/>
              <a:t>What structures would need to be in place to support that environment? What is </a:t>
            </a:r>
            <a:r>
              <a:rPr lang="en-US" sz="2800" b="1" i="1" dirty="0"/>
              <a:t>your role </a:t>
            </a:r>
            <a:r>
              <a:rPr lang="en-US" sz="2800" dirty="0"/>
              <a:t>in supporting that environment? What other factors should be included-considered when cultivating and maintaining this positive school </a:t>
            </a:r>
            <a:r>
              <a:rPr lang="en-US" sz="2800" i="1" dirty="0"/>
              <a:t>[college] </a:t>
            </a:r>
            <a:r>
              <a:rPr lang="en-US" sz="2800" dirty="0"/>
              <a:t>culture? </a:t>
            </a:r>
          </a:p>
          <a:p>
            <a:pPr marL="457200" lvl="1" indent="0">
              <a:buNone/>
            </a:pPr>
            <a:r>
              <a:rPr lang="en-US" sz="2800" dirty="0"/>
              <a:t>– From López &amp; Fernandez (2020)</a:t>
            </a:r>
          </a:p>
        </p:txBody>
      </p:sp>
      <p:sp>
        <p:nvSpPr>
          <p:cNvPr id="5" name="TextBox 4">
            <a:extLst>
              <a:ext uri="{FF2B5EF4-FFF2-40B4-BE49-F238E27FC236}">
                <a16:creationId xmlns:a16="http://schemas.microsoft.com/office/drawing/2014/main" id="{7F886D0B-5C80-6977-AFE9-A50457D60601}"/>
              </a:ext>
            </a:extLst>
          </p:cNvPr>
          <p:cNvSpPr txBox="1"/>
          <p:nvPr/>
        </p:nvSpPr>
        <p:spPr>
          <a:xfrm>
            <a:off x="-176270" y="5178837"/>
            <a:ext cx="12052453" cy="923330"/>
          </a:xfrm>
          <a:prstGeom prst="rect">
            <a:avLst/>
          </a:prstGeom>
          <a:noFill/>
        </p:spPr>
        <p:txBody>
          <a:bodyPr wrap="square">
            <a:spAutoFit/>
          </a:bodyPr>
          <a:lstStyle/>
          <a:p>
            <a:pPr marL="457200" lvl="1" indent="0">
              <a:buNone/>
            </a:pPr>
            <a:r>
              <a:rPr lang="en-US" sz="1800" b="1" dirty="0">
                <a:solidFill>
                  <a:schemeClr val="bg1"/>
                </a:solidFill>
              </a:rPr>
              <a:t>Source: </a:t>
            </a:r>
            <a:r>
              <a:rPr lang="en-US" sz="1800" dirty="0">
                <a:solidFill>
                  <a:schemeClr val="bg1"/>
                </a:solidFill>
              </a:rPr>
              <a:t>López, J., &amp; Fernández, E. (2020). “You never know when you will see him again”: Understanding the intersectional dimensions of immigration, indigeneity, and language for unaccompanied indigenous minors. </a:t>
            </a:r>
            <a:r>
              <a:rPr lang="en-US" sz="1800" i="1" dirty="0">
                <a:solidFill>
                  <a:schemeClr val="bg1"/>
                </a:solidFill>
              </a:rPr>
              <a:t>Journal of Cases in Educational Leadership, 23</a:t>
            </a:r>
            <a:r>
              <a:rPr lang="en-US" sz="1800" dirty="0">
                <a:solidFill>
                  <a:schemeClr val="bg1"/>
                </a:solidFill>
              </a:rPr>
              <a:t>(1), 5-20.</a:t>
            </a:r>
          </a:p>
        </p:txBody>
      </p:sp>
    </p:spTree>
    <p:extLst>
      <p:ext uri="{BB962C8B-B14F-4D97-AF65-F5344CB8AC3E}">
        <p14:creationId xmlns:p14="http://schemas.microsoft.com/office/powerpoint/2010/main" val="346609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2021674"/>
            <a:ext cx="9141397" cy="2462213"/>
          </a:xfrm>
        </p:spPr>
        <p:txBody>
          <a:bodyPr/>
          <a:lstStyle/>
          <a:p>
            <a:pPr algn="ctr"/>
            <a:r>
              <a:rPr lang="en-US" sz="4000" b="1" dirty="0">
                <a:solidFill>
                  <a:schemeClr val="tx1"/>
                </a:solidFill>
              </a:rPr>
              <a:t>The Uncertain Path Toward College: How Intersectionality Shaped the Experiences of Latinas Enrolled at a Hispanic-Serving Institution</a:t>
            </a:r>
            <a:endParaRPr lang="en-US" b="1" dirty="0">
              <a:solidFill>
                <a:schemeClr val="tx1"/>
              </a:solidFill>
            </a:endParaRPr>
          </a:p>
        </p:txBody>
      </p:sp>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F2DC-91BD-4171-8312-2BEFE51A07FF}"/>
              </a:ext>
            </a:extLst>
          </p:cNvPr>
          <p:cNvSpPr>
            <a:spLocks noGrp="1"/>
          </p:cNvSpPr>
          <p:nvPr>
            <p:ph type="title"/>
          </p:nvPr>
        </p:nvSpPr>
        <p:spPr/>
        <p:txBody>
          <a:bodyPr/>
          <a:lstStyle/>
          <a:p>
            <a:r>
              <a:rPr lang="en-US"/>
              <a:t>Study Background</a:t>
            </a:r>
          </a:p>
        </p:txBody>
      </p:sp>
      <p:sp>
        <p:nvSpPr>
          <p:cNvPr id="3" name="Text Placeholder 2">
            <a:extLst>
              <a:ext uri="{FF2B5EF4-FFF2-40B4-BE49-F238E27FC236}">
                <a16:creationId xmlns:a16="http://schemas.microsoft.com/office/drawing/2014/main" id="{2D19B87C-078E-499E-B89A-6675F3FFE1BC}"/>
              </a:ext>
            </a:extLst>
          </p:cNvPr>
          <p:cNvSpPr>
            <a:spLocks noGrp="1"/>
          </p:cNvSpPr>
          <p:nvPr>
            <p:ph type="body" sz="quarter" idx="13"/>
          </p:nvPr>
        </p:nvSpPr>
        <p:spPr>
          <a:xfrm>
            <a:off x="669533" y="1523570"/>
            <a:ext cx="6057838" cy="4476538"/>
          </a:xfrm>
        </p:spPr>
        <p:txBody>
          <a:bodyPr/>
          <a:lstStyle/>
          <a:p>
            <a:pPr>
              <a:lnSpc>
                <a:spcPct val="100000"/>
              </a:lnSpc>
            </a:pPr>
            <a:r>
              <a:rPr lang="en-US" sz="2400" dirty="0"/>
              <a:t>Research Question: </a:t>
            </a:r>
            <a:r>
              <a:rPr lang="en-US" sz="2400" i="1" dirty="0"/>
              <a:t>How did intersectional experiences shape the educational trajectory of Latina undergraduates enrolled at an HSI? </a:t>
            </a:r>
          </a:p>
          <a:p>
            <a:pPr lvl="1" indent="-285750">
              <a:lnSpc>
                <a:spcPct val="100000"/>
              </a:lnSpc>
            </a:pPr>
            <a:r>
              <a:rPr lang="en-US" sz="2400" b="0" dirty="0"/>
              <a:t>Longitudinal qualitative study of Latina college students at a 4-year Hispanic-Serving Institution</a:t>
            </a:r>
          </a:p>
          <a:p>
            <a:pPr lvl="1" indent="-285750">
              <a:lnSpc>
                <a:spcPct val="100000"/>
              </a:lnSpc>
            </a:pPr>
            <a:r>
              <a:rPr lang="en-US" sz="2400" b="0" dirty="0"/>
              <a:t>Educational experiences Latinas had during high school as they considered their college path, when enrolling in an HSI, and during college. </a:t>
            </a:r>
          </a:p>
        </p:txBody>
      </p:sp>
      <p:sp>
        <p:nvSpPr>
          <p:cNvPr id="4" name="Text Placeholder 3">
            <a:extLst>
              <a:ext uri="{FF2B5EF4-FFF2-40B4-BE49-F238E27FC236}">
                <a16:creationId xmlns:a16="http://schemas.microsoft.com/office/drawing/2014/main" id="{1451749E-4836-453C-B678-66BF312580B9}"/>
              </a:ext>
            </a:extLst>
          </p:cNvPr>
          <p:cNvSpPr>
            <a:spLocks noGrp="1"/>
          </p:cNvSpPr>
          <p:nvPr>
            <p:ph type="body" sz="quarter" idx="14"/>
          </p:nvPr>
        </p:nvSpPr>
        <p:spPr>
          <a:xfrm>
            <a:off x="6837528" y="4710432"/>
            <a:ext cx="4905834" cy="967037"/>
          </a:xfrm>
        </p:spPr>
        <p:txBody>
          <a:bodyPr/>
          <a:lstStyle/>
          <a:p>
            <a:pPr marL="0" indent="0">
              <a:buNone/>
            </a:pPr>
            <a:r>
              <a:rPr lang="en-US" sz="1600" b="0" i="0" dirty="0">
                <a:solidFill>
                  <a:srgbClr val="333333"/>
                </a:solidFill>
                <a:effectLst/>
                <a:latin typeface="Open Sans" panose="020B0606030504020204" pitchFamily="34" charset="0"/>
              </a:rPr>
              <a:t>López, R. M., Honey, M. L., Rendon, S., &amp; Pérez-Gill, S. (2022). The Uncertain Path Toward College: How Intersectionality Shaped the Experiences of Latinas Enrolled at a Hispanic-Serving Institution. </a:t>
            </a:r>
            <a:r>
              <a:rPr lang="en-US" sz="1600" b="0" i="1" dirty="0">
                <a:solidFill>
                  <a:srgbClr val="333333"/>
                </a:solidFill>
                <a:effectLst/>
                <a:latin typeface="Open Sans" panose="020B0606030504020204" pitchFamily="34" charset="0"/>
              </a:rPr>
              <a:t>AERA Open</a:t>
            </a:r>
            <a:r>
              <a:rPr lang="en-US" sz="1600" b="0" i="0" dirty="0">
                <a:solidFill>
                  <a:srgbClr val="333333"/>
                </a:solidFill>
                <a:effectLst/>
                <a:latin typeface="Open Sans" panose="020B0606030504020204" pitchFamily="34" charset="0"/>
              </a:rPr>
              <a:t>, </a:t>
            </a:r>
            <a:r>
              <a:rPr lang="en-US" sz="1600" b="0" i="1" dirty="0">
                <a:solidFill>
                  <a:srgbClr val="333333"/>
                </a:solidFill>
                <a:effectLst/>
                <a:latin typeface="Open Sans" panose="020B0606030504020204" pitchFamily="34" charset="0"/>
              </a:rPr>
              <a:t>8</a:t>
            </a:r>
            <a:r>
              <a:rPr lang="en-US" sz="1600" b="0" i="0" dirty="0">
                <a:solidFill>
                  <a:srgbClr val="333333"/>
                </a:solidFill>
                <a:effectLst/>
                <a:latin typeface="Open Sans" panose="020B0606030504020204" pitchFamily="34" charset="0"/>
              </a:rPr>
              <a:t>. </a:t>
            </a:r>
            <a:endParaRPr lang="en-US" sz="1600" dirty="0"/>
          </a:p>
        </p:txBody>
      </p:sp>
      <p:pic>
        <p:nvPicPr>
          <p:cNvPr id="6" name="Picture 5">
            <a:extLst>
              <a:ext uri="{FF2B5EF4-FFF2-40B4-BE49-F238E27FC236}">
                <a16:creationId xmlns:a16="http://schemas.microsoft.com/office/drawing/2014/main" id="{00E59CD3-7280-4A47-8828-80C4B72104CE}"/>
              </a:ext>
            </a:extLst>
          </p:cNvPr>
          <p:cNvPicPr>
            <a:picLocks noChangeAspect="1"/>
          </p:cNvPicPr>
          <p:nvPr/>
        </p:nvPicPr>
        <p:blipFill>
          <a:blip r:embed="rId3"/>
          <a:stretch>
            <a:fillRect/>
          </a:stretch>
        </p:blipFill>
        <p:spPr>
          <a:xfrm>
            <a:off x="7555233" y="1332130"/>
            <a:ext cx="3046904" cy="3046904"/>
          </a:xfrm>
          <a:prstGeom prst="rect">
            <a:avLst/>
          </a:prstGeom>
        </p:spPr>
      </p:pic>
    </p:spTree>
    <p:extLst>
      <p:ext uri="{BB962C8B-B14F-4D97-AF65-F5344CB8AC3E}">
        <p14:creationId xmlns:p14="http://schemas.microsoft.com/office/powerpoint/2010/main" val="154561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49FE-4BDE-40EA-8917-990F965951EC}"/>
              </a:ext>
            </a:extLst>
          </p:cNvPr>
          <p:cNvSpPr>
            <a:spLocks noGrp="1"/>
          </p:cNvSpPr>
          <p:nvPr>
            <p:ph type="title"/>
          </p:nvPr>
        </p:nvSpPr>
        <p:spPr/>
        <p:txBody>
          <a:bodyPr/>
          <a:lstStyle/>
          <a:p>
            <a:r>
              <a:rPr lang="en-US" dirty="0"/>
              <a:t>Literature Review</a:t>
            </a:r>
          </a:p>
        </p:txBody>
      </p:sp>
      <p:sp>
        <p:nvSpPr>
          <p:cNvPr id="4" name="Text Placeholder 3">
            <a:extLst>
              <a:ext uri="{FF2B5EF4-FFF2-40B4-BE49-F238E27FC236}">
                <a16:creationId xmlns:a16="http://schemas.microsoft.com/office/drawing/2014/main" id="{A55FD308-4037-4B77-942D-DA02EE9476BB}"/>
              </a:ext>
            </a:extLst>
          </p:cNvPr>
          <p:cNvSpPr>
            <a:spLocks noGrp="1"/>
          </p:cNvSpPr>
          <p:nvPr>
            <p:ph type="body" sz="quarter" idx="14"/>
          </p:nvPr>
        </p:nvSpPr>
        <p:spPr>
          <a:xfrm>
            <a:off x="842481" y="1654218"/>
            <a:ext cx="10587521" cy="4350725"/>
          </a:xfrm>
        </p:spPr>
        <p:txBody>
          <a:bodyPr/>
          <a:lstStyle/>
          <a:p>
            <a:pPr marL="285750" indent="-285750">
              <a:buFont typeface="Arial" panose="020B0604020202020204" pitchFamily="34" charset="0"/>
              <a:buChar char="•"/>
            </a:pPr>
            <a:r>
              <a:rPr lang="en-US" sz="2400" dirty="0"/>
              <a:t>Latina enrollment at Hispanic-Serving Institutions</a:t>
            </a:r>
          </a:p>
          <a:p>
            <a:pPr lvl="1" indent="-285750"/>
            <a:r>
              <a:rPr lang="en-US" sz="2400" dirty="0"/>
              <a:t>Proximity to home </a:t>
            </a:r>
            <a:r>
              <a:rPr lang="en-US" sz="2000" dirty="0"/>
              <a:t>(Carales &amp; López, 2020; Contreras &amp; Contreras, 2015)</a:t>
            </a:r>
          </a:p>
          <a:p>
            <a:pPr lvl="1" indent="-285750"/>
            <a:r>
              <a:rPr lang="en-US" sz="2400" dirty="0"/>
              <a:t>Supportive role of family and community </a:t>
            </a:r>
            <a:r>
              <a:rPr lang="en-US" sz="2000" dirty="0"/>
              <a:t>(</a:t>
            </a:r>
            <a:r>
              <a:rPr lang="pt-BR" sz="2000" dirty="0"/>
              <a:t>Kiyama &amp; Rios-Aguilar, 2017; Matos, 2015)</a:t>
            </a:r>
          </a:p>
          <a:p>
            <a:pPr lvl="1" indent="-285750"/>
            <a:r>
              <a:rPr lang="pt-BR" sz="2400" dirty="0"/>
              <a:t>Face stereotypes based on multiple marginalized identities, but </a:t>
            </a:r>
            <a:r>
              <a:rPr lang="en-US" sz="2400" dirty="0"/>
              <a:t>resist oppressive contexts with community </a:t>
            </a:r>
            <a:r>
              <a:rPr lang="en-US" sz="2000" dirty="0"/>
              <a:t>(Pérez Huber, 2009; </a:t>
            </a:r>
            <a:r>
              <a:rPr lang="en-US" sz="2000" dirty="0" err="1"/>
              <a:t>Yosso</a:t>
            </a:r>
            <a:r>
              <a:rPr lang="en-US" sz="2000" dirty="0"/>
              <a:t>, 2005).</a:t>
            </a:r>
            <a:endParaRPr lang="en-US" sz="2400" dirty="0"/>
          </a:p>
          <a:p>
            <a:pPr marL="285750" indent="-285750">
              <a:buFont typeface="Arial" panose="020B0604020202020204" pitchFamily="34" charset="0"/>
              <a:buChar char="•"/>
            </a:pPr>
            <a:r>
              <a:rPr lang="en-US" sz="2400" dirty="0"/>
              <a:t>Critical perspectives on the role of HSIs</a:t>
            </a:r>
          </a:p>
          <a:p>
            <a:pPr lvl="1" indent="-285750"/>
            <a:r>
              <a:rPr lang="en-US" sz="2400" dirty="0"/>
              <a:t>Examine </a:t>
            </a:r>
            <a:r>
              <a:rPr lang="en-US" sz="2400" dirty="0" err="1"/>
              <a:t>servingness</a:t>
            </a:r>
            <a:r>
              <a:rPr lang="en-US" sz="2400" dirty="0"/>
              <a:t> beyond enrollment </a:t>
            </a:r>
            <a:r>
              <a:rPr lang="en-US" sz="2000" dirty="0"/>
              <a:t>(</a:t>
            </a:r>
            <a:r>
              <a:rPr lang="fr-FR" sz="2000" dirty="0"/>
              <a:t>Contreras et al., 2008; Cuellar, 2019; Garcia et al., 2019; S. </a:t>
            </a:r>
            <a:r>
              <a:rPr lang="fr-FR" sz="2000" dirty="0" err="1"/>
              <a:t>Hurtado</a:t>
            </a:r>
            <a:r>
              <a:rPr lang="fr-FR" sz="2000" dirty="0"/>
              <a:t> &amp; Ruiz Alvarado, 2012; Santiago, 2012)</a:t>
            </a:r>
          </a:p>
          <a:p>
            <a:pPr lvl="1" indent="-285750"/>
            <a:r>
              <a:rPr lang="en-US" sz="2400" dirty="0"/>
              <a:t>Disrupting traditional measures of excellence and academic success—such as persistence rates and full-time enrollment—to better serve Latinx students </a:t>
            </a:r>
            <a:r>
              <a:rPr lang="en-US" sz="2000" dirty="0"/>
              <a:t>(Cuellar et al., 2017; Doran, 2015; Garcia &amp; </a:t>
            </a:r>
            <a:r>
              <a:rPr lang="en-US" sz="2000" dirty="0" err="1"/>
              <a:t>Okhidoi</a:t>
            </a:r>
            <a:r>
              <a:rPr lang="en-US" sz="2000" dirty="0"/>
              <a:t>, 2015).</a:t>
            </a:r>
            <a:endParaRPr lang="en-US" sz="2400" dirty="0"/>
          </a:p>
        </p:txBody>
      </p:sp>
    </p:spTree>
    <p:extLst>
      <p:ext uri="{BB962C8B-B14F-4D97-AF65-F5344CB8AC3E}">
        <p14:creationId xmlns:p14="http://schemas.microsoft.com/office/powerpoint/2010/main" val="2844320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E5A9-E6CB-4533-909B-0E88F77C0216}"/>
              </a:ext>
            </a:extLst>
          </p:cNvPr>
          <p:cNvSpPr>
            <a:spLocks noGrp="1"/>
          </p:cNvSpPr>
          <p:nvPr>
            <p:ph type="title"/>
          </p:nvPr>
        </p:nvSpPr>
        <p:spPr/>
        <p:txBody>
          <a:bodyPr/>
          <a:lstStyle/>
          <a:p>
            <a:r>
              <a:rPr lang="en-US" dirty="0"/>
              <a:t>Data Collection &amp; Participants</a:t>
            </a:r>
          </a:p>
        </p:txBody>
      </p:sp>
      <p:sp>
        <p:nvSpPr>
          <p:cNvPr id="4" name="Text Placeholder 3">
            <a:extLst>
              <a:ext uri="{FF2B5EF4-FFF2-40B4-BE49-F238E27FC236}">
                <a16:creationId xmlns:a16="http://schemas.microsoft.com/office/drawing/2014/main" id="{3BE0ED81-1C73-4915-9367-055A2969C895}"/>
              </a:ext>
            </a:extLst>
          </p:cNvPr>
          <p:cNvSpPr>
            <a:spLocks noGrp="1"/>
          </p:cNvSpPr>
          <p:nvPr>
            <p:ph type="body" sz="quarter" idx="13"/>
          </p:nvPr>
        </p:nvSpPr>
        <p:spPr>
          <a:xfrm>
            <a:off x="762000" y="1790699"/>
            <a:ext cx="10668000" cy="3332844"/>
          </a:xfrm>
        </p:spPr>
        <p:txBody>
          <a:bodyPr/>
          <a:lstStyle/>
          <a:p>
            <a:r>
              <a:rPr lang="en-US" sz="2800" dirty="0"/>
              <a:t>Face-to-Face &amp; Virtual Interviews from Fall 2017 to Fall 2021</a:t>
            </a:r>
          </a:p>
          <a:p>
            <a:pPr lvl="1"/>
            <a:r>
              <a:rPr lang="en-US" sz="2800" dirty="0"/>
              <a:t>98 interviews for 25 participants across 3 cohorts</a:t>
            </a:r>
          </a:p>
          <a:p>
            <a:r>
              <a:rPr lang="en-US" sz="2800" dirty="0"/>
              <a:t>25 Student Participants</a:t>
            </a:r>
          </a:p>
          <a:p>
            <a:pPr lvl="1"/>
            <a:r>
              <a:rPr lang="en-US" sz="2800" dirty="0"/>
              <a:t>7 Central American (Salvadoran, Nicaraguan, and Guatemalan)</a:t>
            </a:r>
          </a:p>
          <a:p>
            <a:pPr lvl="1"/>
            <a:r>
              <a:rPr lang="en-US" sz="2800" dirty="0"/>
              <a:t>18 Mexican/Mexican-American</a:t>
            </a:r>
          </a:p>
          <a:p>
            <a:pPr lvl="1"/>
            <a:r>
              <a:rPr lang="en-US" sz="2800" dirty="0"/>
              <a:t>20 daughters of immigrants</a:t>
            </a:r>
          </a:p>
          <a:p>
            <a:pPr lvl="1"/>
            <a:r>
              <a:rPr lang="en-US" sz="2800" dirty="0"/>
              <a:t>8 held DACA status</a:t>
            </a:r>
          </a:p>
          <a:p>
            <a:pPr lvl="1"/>
            <a:r>
              <a:rPr lang="en-US" sz="2800" dirty="0"/>
              <a:t>23 first-generation college students</a:t>
            </a:r>
          </a:p>
          <a:p>
            <a:pPr lvl="1"/>
            <a:endParaRPr lang="en-US" dirty="0"/>
          </a:p>
        </p:txBody>
      </p:sp>
    </p:spTree>
    <p:extLst>
      <p:ext uri="{BB962C8B-B14F-4D97-AF65-F5344CB8AC3E}">
        <p14:creationId xmlns:p14="http://schemas.microsoft.com/office/powerpoint/2010/main" val="179792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37F1-1598-4E29-91CD-1C4A6C04F01F}"/>
              </a:ext>
            </a:extLst>
          </p:cNvPr>
          <p:cNvSpPr>
            <a:spLocks noGrp="1"/>
          </p:cNvSpPr>
          <p:nvPr>
            <p:ph type="title"/>
          </p:nvPr>
        </p:nvSpPr>
        <p:spPr/>
        <p:txBody>
          <a:bodyPr/>
          <a:lstStyle/>
          <a:p>
            <a:r>
              <a:rPr lang="en-US" dirty="0"/>
              <a:t>Immigration and Precollege Experiences</a:t>
            </a:r>
          </a:p>
        </p:txBody>
      </p:sp>
      <p:sp>
        <p:nvSpPr>
          <p:cNvPr id="3" name="Text Placeholder 2">
            <a:extLst>
              <a:ext uri="{FF2B5EF4-FFF2-40B4-BE49-F238E27FC236}">
                <a16:creationId xmlns:a16="http://schemas.microsoft.com/office/drawing/2014/main" id="{93E086C8-C34F-4D14-84C7-B073E6E835AA}"/>
              </a:ext>
            </a:extLst>
          </p:cNvPr>
          <p:cNvSpPr>
            <a:spLocks noGrp="1"/>
          </p:cNvSpPr>
          <p:nvPr>
            <p:ph type="body" sz="quarter" idx="13"/>
          </p:nvPr>
        </p:nvSpPr>
        <p:spPr>
          <a:xfrm>
            <a:off x="762000" y="1790698"/>
            <a:ext cx="10668000" cy="4350725"/>
          </a:xfrm>
        </p:spPr>
        <p:txBody>
          <a:bodyPr/>
          <a:lstStyle/>
          <a:p>
            <a:pPr marL="0" indent="0">
              <a:buNone/>
            </a:pPr>
            <a:r>
              <a:rPr lang="en-US" sz="2400" dirty="0"/>
              <a:t>Isabella, a pre-med student in Summer 2019 shared:</a:t>
            </a:r>
          </a:p>
          <a:p>
            <a:pPr marL="0" indent="0">
              <a:buNone/>
            </a:pPr>
            <a:endParaRPr lang="en-US" sz="2400" dirty="0"/>
          </a:p>
          <a:p>
            <a:pPr marL="0" indent="0">
              <a:buNone/>
            </a:pPr>
            <a:r>
              <a:rPr lang="en-US" sz="2400" b="0" i="1" dirty="0"/>
              <a:t>Sophomore year…</a:t>
            </a:r>
            <a:r>
              <a:rPr lang="en-US" sz="2400" i="1" dirty="0"/>
              <a:t>I found out I’m a DACA student. </a:t>
            </a:r>
            <a:r>
              <a:rPr lang="en-US" sz="2400" b="0" i="1" dirty="0"/>
              <a:t>So, that’s when I started finding out, “Oh, you know, what kind of college can I go to? How am I going to pay for college? Scholarships?” And that’s when I kind of started feeling . . . like I wasn’t sure if I going to college or not. I felt very scared. I didn’t know what to do, and even though it was a mostly </a:t>
            </a:r>
            <a:r>
              <a:rPr lang="en-US" sz="2400" i="1" dirty="0"/>
              <a:t>all-Hispanic high school, there wasn’t enough resources </a:t>
            </a:r>
            <a:r>
              <a:rPr lang="en-US" sz="2400" b="0" i="1" dirty="0"/>
              <a:t>or enough information that they could give me</a:t>
            </a:r>
            <a:r>
              <a:rPr lang="en-US" sz="2400" i="1" dirty="0"/>
              <a:t>. I did my own research for finding scholarships</a:t>
            </a:r>
            <a:r>
              <a:rPr lang="en-US" sz="2400" b="0" i="1" dirty="0"/>
              <a:t>. And I think being a </a:t>
            </a:r>
            <a:r>
              <a:rPr lang="en-US" sz="2400" i="1" dirty="0"/>
              <a:t>first-generation</a:t>
            </a:r>
            <a:r>
              <a:rPr lang="en-US" sz="2400" b="0" i="1" dirty="0"/>
              <a:t> </a:t>
            </a:r>
            <a:r>
              <a:rPr lang="en-US" sz="2400" i="1" dirty="0"/>
              <a:t>Latina </a:t>
            </a:r>
            <a:r>
              <a:rPr lang="en-US" sz="2400" b="0" i="1" dirty="0"/>
              <a:t>and coming to college has been tough because my parents don’t understand sometimes.</a:t>
            </a:r>
          </a:p>
        </p:txBody>
      </p:sp>
    </p:spTree>
    <p:extLst>
      <p:ext uri="{BB962C8B-B14F-4D97-AF65-F5344CB8AC3E}">
        <p14:creationId xmlns:p14="http://schemas.microsoft.com/office/powerpoint/2010/main" val="126076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0A33DD-5EDD-018E-9798-14E997AA47FD}"/>
              </a:ext>
            </a:extLst>
          </p:cNvPr>
          <p:cNvSpPr>
            <a:spLocks noGrp="1"/>
          </p:cNvSpPr>
          <p:nvPr>
            <p:ph type="body" sz="quarter" idx="11"/>
          </p:nvPr>
        </p:nvSpPr>
        <p:spPr/>
        <p:txBody>
          <a:bodyPr/>
          <a:lstStyle/>
          <a:p>
            <a:pPr marL="457200" indent="-457200">
              <a:buAutoNum type="arabicPeriod"/>
            </a:pPr>
            <a:r>
              <a:rPr lang="en-US" dirty="0"/>
              <a:t>My Background &amp; Research</a:t>
            </a:r>
          </a:p>
          <a:p>
            <a:pPr marL="457200" indent="-457200">
              <a:buAutoNum type="arabicPeriod"/>
            </a:pPr>
            <a:r>
              <a:rPr lang="en-US" dirty="0"/>
              <a:t>Intersection of Immigration Policy &amp; Education</a:t>
            </a:r>
          </a:p>
          <a:p>
            <a:pPr marL="457200" indent="-457200">
              <a:buAutoNum type="arabicPeriod"/>
            </a:pPr>
            <a:r>
              <a:rPr lang="en-US" dirty="0"/>
              <a:t>Excerpts From Two Studies: Latina Pre-College Experiences</a:t>
            </a:r>
          </a:p>
          <a:p>
            <a:pPr marL="457200" indent="-457200">
              <a:buAutoNum type="arabicPeriod"/>
            </a:pPr>
            <a:r>
              <a:rPr lang="en-US" dirty="0"/>
              <a:t>Questions</a:t>
            </a:r>
          </a:p>
        </p:txBody>
      </p:sp>
      <p:sp>
        <p:nvSpPr>
          <p:cNvPr id="3" name="Title 2">
            <a:extLst>
              <a:ext uri="{FF2B5EF4-FFF2-40B4-BE49-F238E27FC236}">
                <a16:creationId xmlns:a16="http://schemas.microsoft.com/office/drawing/2014/main" id="{8F7C648F-EBD3-3F65-D71E-8A1E3F762804}"/>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416035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23DC-0003-49A6-AF0F-C1D6DD0D6940}"/>
              </a:ext>
            </a:extLst>
          </p:cNvPr>
          <p:cNvSpPr>
            <a:spLocks noGrp="1"/>
          </p:cNvSpPr>
          <p:nvPr>
            <p:ph type="title"/>
          </p:nvPr>
        </p:nvSpPr>
        <p:spPr/>
        <p:txBody>
          <a:bodyPr/>
          <a:lstStyle/>
          <a:p>
            <a:r>
              <a:rPr lang="en-US" dirty="0"/>
              <a:t>Intersectionality &amp; Precollege Experiences</a:t>
            </a:r>
          </a:p>
        </p:txBody>
      </p:sp>
      <p:sp>
        <p:nvSpPr>
          <p:cNvPr id="3" name="Text Placeholder 2">
            <a:extLst>
              <a:ext uri="{FF2B5EF4-FFF2-40B4-BE49-F238E27FC236}">
                <a16:creationId xmlns:a16="http://schemas.microsoft.com/office/drawing/2014/main" id="{4E827E71-782F-48E0-974B-5EEAB23E4748}"/>
              </a:ext>
            </a:extLst>
          </p:cNvPr>
          <p:cNvSpPr>
            <a:spLocks noGrp="1"/>
          </p:cNvSpPr>
          <p:nvPr>
            <p:ph type="body" sz="quarter" idx="13"/>
          </p:nvPr>
        </p:nvSpPr>
        <p:spPr>
          <a:xfrm>
            <a:off x="639896" y="1383073"/>
            <a:ext cx="10912207" cy="4221481"/>
          </a:xfrm>
        </p:spPr>
        <p:txBody>
          <a:bodyPr/>
          <a:lstStyle/>
          <a:p>
            <a:pPr marL="0" indent="0">
              <a:buNone/>
            </a:pPr>
            <a:r>
              <a:rPr lang="en-US" sz="2200" dirty="0" err="1"/>
              <a:t>JuJu</a:t>
            </a:r>
            <a:r>
              <a:rPr lang="en-US" sz="2200" dirty="0"/>
              <a:t>, a community college transfer student and daughter of immigrants from El Salvador: </a:t>
            </a:r>
          </a:p>
          <a:p>
            <a:pPr marL="0" indent="0">
              <a:buNone/>
            </a:pPr>
            <a:r>
              <a:rPr lang="en-US" sz="2200" b="0" i="1" dirty="0"/>
              <a:t>I won the [English honors] award too. You know, I was really happy. At the same time, I was kind of sad because I . . . special ed students, they don’t treat them like, you know, like you could be up there. I felt like I was never going to be an honors student. </a:t>
            </a:r>
            <a:r>
              <a:rPr lang="en-US" sz="2200" i="1" dirty="0"/>
              <a:t>I felt like I was not going to go to college, because in my mind, I mean, I have people say, “Well, you’re in special ed. You know, you can’t do this, you can’t do that.” </a:t>
            </a:r>
            <a:r>
              <a:rPr lang="en-US" sz="2200" b="0" i="1" dirty="0"/>
              <a:t>(Summer 2019)</a:t>
            </a:r>
          </a:p>
          <a:p>
            <a:pPr marL="0" indent="0">
              <a:buNone/>
            </a:pPr>
            <a:endParaRPr lang="en-US" sz="2200" b="0" i="1" dirty="0"/>
          </a:p>
          <a:p>
            <a:pPr marL="0" indent="0">
              <a:buNone/>
            </a:pPr>
            <a:r>
              <a:rPr lang="en-US" sz="2200" i="1" dirty="0"/>
              <a:t>I was not thinking about college. </a:t>
            </a:r>
            <a:r>
              <a:rPr lang="en-US" sz="2200" b="0" i="1" dirty="0"/>
              <a:t>And that [role model] is my dad because he went to school, but that’s another story. So, he helped me with my math homework when I was little. But, you know, once math advances more, it’s totally different [from] how it is in other countries. And it’s not in Spanish. Everything’s going to be in English. There’s no way he can teach me. And he helped me. I remember he would have his orange fruits or pencils. You know, how you help your kid try to solve a math problem. He’d sit down and help me with that.</a:t>
            </a:r>
          </a:p>
        </p:txBody>
      </p:sp>
    </p:spTree>
    <p:extLst>
      <p:ext uri="{BB962C8B-B14F-4D97-AF65-F5344CB8AC3E}">
        <p14:creationId xmlns:p14="http://schemas.microsoft.com/office/powerpoint/2010/main" val="985726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76B8-4A52-4FDA-B7B8-98C828FB08AF}"/>
              </a:ext>
            </a:extLst>
          </p:cNvPr>
          <p:cNvSpPr>
            <a:spLocks noGrp="1"/>
          </p:cNvSpPr>
          <p:nvPr>
            <p:ph type="title"/>
          </p:nvPr>
        </p:nvSpPr>
        <p:spPr/>
        <p:txBody>
          <a:bodyPr/>
          <a:lstStyle/>
          <a:p>
            <a:r>
              <a:rPr lang="en-US" dirty="0"/>
              <a:t>Counter-stories</a:t>
            </a:r>
          </a:p>
        </p:txBody>
      </p:sp>
      <p:sp>
        <p:nvSpPr>
          <p:cNvPr id="3" name="Text Placeholder 2">
            <a:extLst>
              <a:ext uri="{FF2B5EF4-FFF2-40B4-BE49-F238E27FC236}">
                <a16:creationId xmlns:a16="http://schemas.microsoft.com/office/drawing/2014/main" id="{5E13220E-9A1F-46C5-9BDD-1854B64CA814}"/>
              </a:ext>
            </a:extLst>
          </p:cNvPr>
          <p:cNvSpPr>
            <a:spLocks noGrp="1"/>
          </p:cNvSpPr>
          <p:nvPr>
            <p:ph type="body" sz="quarter" idx="13"/>
          </p:nvPr>
        </p:nvSpPr>
        <p:spPr>
          <a:xfrm>
            <a:off x="762000" y="1613278"/>
            <a:ext cx="10668000" cy="4528146"/>
          </a:xfrm>
        </p:spPr>
        <p:txBody>
          <a:bodyPr/>
          <a:lstStyle/>
          <a:p>
            <a:pPr marL="0" indent="0">
              <a:buNone/>
            </a:pPr>
            <a:r>
              <a:rPr lang="en-US" sz="2200" dirty="0"/>
              <a:t>In the fall of 2019, Giselle, who was a first-generation college student who attended a high school with majority students of color, shared the following about her high school experience:</a:t>
            </a:r>
          </a:p>
          <a:p>
            <a:pPr marL="0" indent="0">
              <a:buNone/>
            </a:pPr>
            <a:endParaRPr lang="en-US" sz="2200" dirty="0"/>
          </a:p>
          <a:p>
            <a:pPr marL="0" indent="0">
              <a:buNone/>
            </a:pPr>
            <a:r>
              <a:rPr lang="en-US" sz="2200" b="0" i="1" dirty="0"/>
              <a:t>[I]t wasn’t the best high school, but there was a lot of potential in that building. I can probably say I’m an example of that, and my friends are an example of that. Our valedictorian got accepted to [private universities], and so there [were] a lot of people with so much potential to be great people. It was just one of those things that </a:t>
            </a:r>
            <a:r>
              <a:rPr lang="en-US" sz="2200" i="1" dirty="0"/>
              <a:t>we all had to believe in ourselves, because the community outside didn’t believe in us</a:t>
            </a:r>
            <a:r>
              <a:rPr lang="en-US" sz="2200" b="0" i="1" dirty="0"/>
              <a:t>. It made me just that much prouder of everything that I did, because I appreciated it just that much more, because I came from a school that didn’t have a lot of funding. We didn’t have state-of-the-art computers, nothing like that. We were all still succeeding regardless of all of that.</a:t>
            </a:r>
          </a:p>
        </p:txBody>
      </p:sp>
    </p:spTree>
    <p:extLst>
      <p:ext uri="{BB962C8B-B14F-4D97-AF65-F5344CB8AC3E}">
        <p14:creationId xmlns:p14="http://schemas.microsoft.com/office/powerpoint/2010/main" val="428580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CC88-469C-4BE6-9828-7F32902BA14E}"/>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1C062A2E-AE6B-4882-9A66-AAE95295ED0F}"/>
              </a:ext>
            </a:extLst>
          </p:cNvPr>
          <p:cNvSpPr>
            <a:spLocks noGrp="1"/>
          </p:cNvSpPr>
          <p:nvPr>
            <p:ph type="body" sz="quarter" idx="13"/>
          </p:nvPr>
        </p:nvSpPr>
        <p:spPr>
          <a:xfrm>
            <a:off x="762000" y="1790698"/>
            <a:ext cx="10668000" cy="4144275"/>
          </a:xfrm>
        </p:spPr>
        <p:txBody>
          <a:bodyPr/>
          <a:lstStyle/>
          <a:p>
            <a:r>
              <a:rPr lang="en-US" sz="2800" b="0" dirty="0"/>
              <a:t>Identified how multiple forms of oppression and social identities shaped the high school experiences of Latinas and learned how they found belonging at an HSI by finding spaces and individuals who validated their intersectionality. </a:t>
            </a:r>
          </a:p>
          <a:p>
            <a:endParaRPr lang="en-US" sz="2800" b="0" dirty="0"/>
          </a:p>
          <a:p>
            <a:r>
              <a:rPr lang="en-US" sz="2800" b="0" dirty="0"/>
              <a:t>Demonstrate why Latina student intersectionality prior to enrolling in college is important for researchers and educational leaders to consider.</a:t>
            </a:r>
          </a:p>
          <a:p>
            <a:endParaRPr lang="en-US" dirty="0"/>
          </a:p>
        </p:txBody>
      </p:sp>
    </p:spTree>
    <p:extLst>
      <p:ext uri="{BB962C8B-B14F-4D97-AF65-F5344CB8AC3E}">
        <p14:creationId xmlns:p14="http://schemas.microsoft.com/office/powerpoint/2010/main" val="6002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EA84-8352-4982-9A54-804044C43540}"/>
              </a:ext>
            </a:extLst>
          </p:cNvPr>
          <p:cNvSpPr>
            <a:spLocks noGrp="1"/>
          </p:cNvSpPr>
          <p:nvPr>
            <p:ph type="title"/>
          </p:nvPr>
        </p:nvSpPr>
        <p:spPr>
          <a:xfrm>
            <a:off x="1110165" y="3149829"/>
            <a:ext cx="9971669" cy="984885"/>
          </a:xfrm>
        </p:spPr>
        <p:txBody>
          <a:bodyPr/>
          <a:lstStyle/>
          <a:p>
            <a:r>
              <a:rPr lang="en-US" sz="3200" dirty="0"/>
              <a:t>Examining the Educational  Experiences of Latina Early College High School (ECHS) Students</a:t>
            </a:r>
          </a:p>
        </p:txBody>
      </p:sp>
    </p:spTree>
    <p:extLst>
      <p:ext uri="{BB962C8B-B14F-4D97-AF65-F5344CB8AC3E}">
        <p14:creationId xmlns:p14="http://schemas.microsoft.com/office/powerpoint/2010/main" val="39955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094F9B-D303-4DB7-AE5E-D61700D86CF8}"/>
              </a:ext>
            </a:extLst>
          </p:cNvPr>
          <p:cNvSpPr>
            <a:spLocks noGrp="1"/>
          </p:cNvSpPr>
          <p:nvPr>
            <p:ph type="title"/>
          </p:nvPr>
        </p:nvSpPr>
        <p:spPr/>
        <p:txBody>
          <a:bodyPr/>
          <a:lstStyle/>
          <a:p>
            <a:r>
              <a:rPr lang="en-US"/>
              <a:t>Methods</a:t>
            </a:r>
          </a:p>
        </p:txBody>
      </p:sp>
      <p:sp>
        <p:nvSpPr>
          <p:cNvPr id="2" name="Text Placeholder 1">
            <a:extLst>
              <a:ext uri="{FF2B5EF4-FFF2-40B4-BE49-F238E27FC236}">
                <a16:creationId xmlns:a16="http://schemas.microsoft.com/office/drawing/2014/main" id="{25AFC430-6213-4B19-ABA4-7DDA08B8B860}"/>
              </a:ext>
            </a:extLst>
          </p:cNvPr>
          <p:cNvSpPr>
            <a:spLocks noGrp="1"/>
          </p:cNvSpPr>
          <p:nvPr>
            <p:ph type="body" sz="quarter" idx="13"/>
          </p:nvPr>
        </p:nvSpPr>
        <p:spPr>
          <a:xfrm>
            <a:off x="762000" y="1790699"/>
            <a:ext cx="10668000" cy="3960396"/>
          </a:xfrm>
        </p:spPr>
        <p:txBody>
          <a:bodyPr/>
          <a:lstStyle/>
          <a:p>
            <a:pPr>
              <a:lnSpc>
                <a:spcPct val="150000"/>
              </a:lnSpc>
            </a:pPr>
            <a:r>
              <a:rPr lang="en-US" sz="2400" b="1" dirty="0"/>
              <a:t>Longitudinal Qualitative Study</a:t>
            </a:r>
          </a:p>
          <a:p>
            <a:pPr marL="285750" indent="-285750">
              <a:lnSpc>
                <a:spcPct val="150000"/>
              </a:lnSpc>
              <a:buFont typeface="Arial" panose="020B0604020202020204" pitchFamily="34" charset="0"/>
              <a:buChar char="•"/>
            </a:pPr>
            <a:r>
              <a:rPr lang="en-US" sz="2400" dirty="0"/>
              <a:t>Structured interview protocol via Zoom</a:t>
            </a:r>
          </a:p>
          <a:p>
            <a:pPr marL="971550" lvl="1" indent="-285750">
              <a:lnSpc>
                <a:spcPct val="150000"/>
              </a:lnSpc>
            </a:pPr>
            <a:r>
              <a:rPr lang="en-US" sz="2400" dirty="0"/>
              <a:t>Fall 2020 Interview N=12 [7 Latinas]</a:t>
            </a:r>
          </a:p>
          <a:p>
            <a:pPr marL="971550" lvl="1" indent="-285750">
              <a:lnSpc>
                <a:spcPct val="150000"/>
              </a:lnSpc>
            </a:pPr>
            <a:r>
              <a:rPr lang="en-US" sz="2400" dirty="0"/>
              <a:t>Fall 2021 Interview N=11 [7 Latinas]</a:t>
            </a:r>
          </a:p>
          <a:p>
            <a:pPr marL="0" indent="0">
              <a:lnSpc>
                <a:spcPct val="150000"/>
              </a:lnSpc>
              <a:buNone/>
            </a:pPr>
            <a:endParaRPr lang="en-US" sz="2000" dirty="0"/>
          </a:p>
          <a:p>
            <a:endParaRPr lang="en-US" dirty="0"/>
          </a:p>
          <a:p>
            <a:endParaRPr lang="en-US" dirty="0"/>
          </a:p>
        </p:txBody>
      </p:sp>
    </p:spTree>
    <p:extLst>
      <p:ext uri="{BB962C8B-B14F-4D97-AF65-F5344CB8AC3E}">
        <p14:creationId xmlns:p14="http://schemas.microsoft.com/office/powerpoint/2010/main" val="3854408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56C9-4C79-44A5-AAA5-55EEC7801C58}"/>
              </a:ext>
            </a:extLst>
          </p:cNvPr>
          <p:cNvSpPr>
            <a:spLocks noGrp="1"/>
          </p:cNvSpPr>
          <p:nvPr>
            <p:ph type="title"/>
          </p:nvPr>
        </p:nvSpPr>
        <p:spPr/>
        <p:txBody>
          <a:bodyPr/>
          <a:lstStyle/>
          <a:p>
            <a:r>
              <a:rPr lang="en-US"/>
              <a:t>Participant Demographics – Latinas </a:t>
            </a:r>
          </a:p>
        </p:txBody>
      </p:sp>
      <p:sp>
        <p:nvSpPr>
          <p:cNvPr id="3" name="Content Placeholder 2">
            <a:extLst>
              <a:ext uri="{FF2B5EF4-FFF2-40B4-BE49-F238E27FC236}">
                <a16:creationId xmlns:a16="http://schemas.microsoft.com/office/drawing/2014/main" id="{0A5CAE2C-D060-417D-A9E0-FE39BD5A5455}"/>
              </a:ext>
            </a:extLst>
          </p:cNvPr>
          <p:cNvSpPr>
            <a:spLocks noGrp="1"/>
          </p:cNvSpPr>
          <p:nvPr>
            <p:ph type="body" sz="quarter" idx="13"/>
          </p:nvPr>
        </p:nvSpPr>
        <p:spPr>
          <a:xfrm>
            <a:off x="762000" y="1403561"/>
            <a:ext cx="10479844" cy="4896853"/>
          </a:xfrm>
        </p:spPr>
        <p:txBody>
          <a:bodyPr vert="horz" lIns="91440" tIns="45720" rIns="91440" bIns="45720" rtlCol="0" anchor="t">
            <a:normAutofit/>
          </a:bodyPr>
          <a:lstStyle/>
          <a:p>
            <a:pPr marL="285750" indent="-285750">
              <a:lnSpc>
                <a:spcPct val="135000"/>
              </a:lnSpc>
              <a:buFont typeface="Arial" panose="020B0604020202020204" pitchFamily="34" charset="0"/>
              <a:buChar char="•"/>
            </a:pPr>
            <a:r>
              <a:rPr lang="en-US" sz="2400" dirty="0"/>
              <a:t>All 7 Latinas were daughters of Mexican immigrants</a:t>
            </a:r>
          </a:p>
          <a:p>
            <a:pPr marL="285750" indent="-285750">
              <a:lnSpc>
                <a:spcPct val="135000"/>
              </a:lnSpc>
              <a:buFont typeface="Arial" panose="020B0604020202020204" pitchFamily="34" charset="0"/>
              <a:buChar char="•"/>
            </a:pPr>
            <a:r>
              <a:rPr lang="en-US" sz="2400" dirty="0"/>
              <a:t>All 7 shared that Spanish was their first language and were labeled “English learners” in school</a:t>
            </a:r>
          </a:p>
          <a:p>
            <a:pPr marL="285750" indent="-285750">
              <a:lnSpc>
                <a:spcPct val="135000"/>
              </a:lnSpc>
              <a:buFont typeface="Arial" panose="020B0604020202020204" pitchFamily="34" charset="0"/>
              <a:buChar char="•"/>
            </a:pPr>
            <a:r>
              <a:rPr lang="en-US" sz="2400" dirty="0"/>
              <a:t>All first-generation college students</a:t>
            </a:r>
          </a:p>
          <a:p>
            <a:pPr marL="285750" indent="-285750">
              <a:lnSpc>
                <a:spcPct val="135000"/>
              </a:lnSpc>
              <a:buFont typeface="Arial" panose="020B0604020202020204" pitchFamily="34" charset="0"/>
              <a:buChar char="•"/>
            </a:pPr>
            <a:r>
              <a:rPr lang="en-US" sz="2400" dirty="0"/>
              <a:t>6 of 7 were enrolled full-time in college at time of second interview</a:t>
            </a:r>
          </a:p>
          <a:p>
            <a:pPr lvl="1">
              <a:lnSpc>
                <a:spcPct val="135000"/>
              </a:lnSpc>
            </a:pPr>
            <a:r>
              <a:rPr lang="en-US" sz="2400" dirty="0"/>
              <a:t>5 in four-year university</a:t>
            </a:r>
          </a:p>
          <a:p>
            <a:pPr lvl="1">
              <a:lnSpc>
                <a:spcPct val="135000"/>
              </a:lnSpc>
            </a:pPr>
            <a:r>
              <a:rPr lang="en-US" sz="2400" dirty="0"/>
              <a:t>1 in community college</a:t>
            </a:r>
          </a:p>
          <a:p>
            <a:pPr lvl="1">
              <a:lnSpc>
                <a:spcPct val="135000"/>
              </a:lnSpc>
            </a:pPr>
            <a:r>
              <a:rPr lang="en-US" sz="2400" dirty="0">
                <a:latin typeface="+mj-lt"/>
              </a:rPr>
              <a:t>1 working full-time</a:t>
            </a:r>
          </a:p>
          <a:p>
            <a:pPr marL="285750" indent="-285750">
              <a:lnSpc>
                <a:spcPct val="135000"/>
              </a:lnSpc>
              <a:buFont typeface="Arial" panose="020B0604020202020204" pitchFamily="34" charset="0"/>
              <a:buChar char="•"/>
            </a:pPr>
            <a:r>
              <a:rPr lang="en-US" sz="2400" dirty="0"/>
              <a:t>1 student had DACA status</a:t>
            </a:r>
          </a:p>
        </p:txBody>
      </p:sp>
    </p:spTree>
    <p:extLst>
      <p:ext uri="{BB962C8B-B14F-4D97-AF65-F5344CB8AC3E}">
        <p14:creationId xmlns:p14="http://schemas.microsoft.com/office/powerpoint/2010/main" val="2628010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F3C26-5032-4CD6-B4ED-7C8F22136991}"/>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06D494DE-DEC7-41C1-AFBE-AFB28AE996E9}"/>
              </a:ext>
            </a:extLst>
          </p:cNvPr>
          <p:cNvSpPr>
            <a:spLocks noGrp="1"/>
          </p:cNvSpPr>
          <p:nvPr>
            <p:ph type="body" sz="quarter" idx="13"/>
          </p:nvPr>
        </p:nvSpPr>
        <p:spPr>
          <a:xfrm>
            <a:off x="762000" y="1517058"/>
            <a:ext cx="10166733" cy="4350725"/>
          </a:xfrm>
        </p:spPr>
        <p:txBody>
          <a:bodyPr/>
          <a:lstStyle/>
          <a:p>
            <a:pPr marL="342900" indent="-342900">
              <a:lnSpc>
                <a:spcPct val="150000"/>
              </a:lnSpc>
              <a:buFont typeface="+mj-lt"/>
              <a:buAutoNum type="arabicPeriod"/>
            </a:pPr>
            <a:r>
              <a:rPr lang="en-US" sz="2400" b="0" dirty="0"/>
              <a:t>Family support they received in elementary and middle school influenced their decision to enroll at an academically rigorous ECHS;</a:t>
            </a:r>
          </a:p>
          <a:p>
            <a:pPr marL="342900" indent="-342900">
              <a:lnSpc>
                <a:spcPct val="150000"/>
              </a:lnSpc>
              <a:buFont typeface="+mj-lt"/>
              <a:buAutoNum type="arabicPeriod"/>
            </a:pPr>
            <a:r>
              <a:rPr lang="en-US" sz="2400" b="0" dirty="0"/>
              <a:t>Choosing to attend an ECHS not an individual decision, but rather one informed by their family and community; and </a:t>
            </a:r>
          </a:p>
          <a:p>
            <a:pPr marL="342900" indent="-342900">
              <a:lnSpc>
                <a:spcPct val="150000"/>
              </a:lnSpc>
              <a:buFont typeface="+mj-lt"/>
              <a:buAutoNum type="arabicPeriod"/>
            </a:pPr>
            <a:r>
              <a:rPr lang="en-US" sz="2400" b="0" dirty="0"/>
              <a:t>Institutional agents at Eagle ECHS who served as sources of strength that helped students succeed through this rigorous program and become college ready. </a:t>
            </a:r>
          </a:p>
        </p:txBody>
      </p:sp>
    </p:spTree>
    <p:extLst>
      <p:ext uri="{BB962C8B-B14F-4D97-AF65-F5344CB8AC3E}">
        <p14:creationId xmlns:p14="http://schemas.microsoft.com/office/powerpoint/2010/main" val="59899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127B-AB66-4275-83CB-8BD4C9E9D2F0}"/>
              </a:ext>
            </a:extLst>
          </p:cNvPr>
          <p:cNvSpPr>
            <a:spLocks noGrp="1"/>
          </p:cNvSpPr>
          <p:nvPr>
            <p:ph type="title"/>
          </p:nvPr>
        </p:nvSpPr>
        <p:spPr>
          <a:xfrm>
            <a:off x="761999" y="986705"/>
            <a:ext cx="10668000" cy="615553"/>
          </a:xfrm>
        </p:spPr>
        <p:txBody>
          <a:bodyPr>
            <a:normAutofit fontScale="90000"/>
          </a:bodyPr>
          <a:lstStyle/>
          <a:p>
            <a:r>
              <a:rPr lang="en-US" dirty="0"/>
              <a:t>Community Cultural Wealth &amp; Critical Resilience in Elementary School</a:t>
            </a:r>
          </a:p>
        </p:txBody>
      </p:sp>
      <p:sp>
        <p:nvSpPr>
          <p:cNvPr id="3" name="Content Placeholder 2">
            <a:extLst>
              <a:ext uri="{FF2B5EF4-FFF2-40B4-BE49-F238E27FC236}">
                <a16:creationId xmlns:a16="http://schemas.microsoft.com/office/drawing/2014/main" id="{CCD6FB6D-5113-430F-A4DE-9D82D363D75D}"/>
              </a:ext>
            </a:extLst>
          </p:cNvPr>
          <p:cNvSpPr>
            <a:spLocks noGrp="1"/>
          </p:cNvSpPr>
          <p:nvPr>
            <p:ph type="body" sz="quarter" idx="13"/>
          </p:nvPr>
        </p:nvSpPr>
        <p:spPr>
          <a:xfrm>
            <a:off x="761999" y="1790698"/>
            <a:ext cx="10667999" cy="3772820"/>
          </a:xfrm>
        </p:spPr>
        <p:txBody>
          <a:bodyPr vert="horz" lIns="91440" tIns="45720" rIns="91440" bIns="45720" rtlCol="0" anchor="t">
            <a:noAutofit/>
          </a:bodyPr>
          <a:lstStyle/>
          <a:p>
            <a:pPr marL="34290" indent="0">
              <a:lnSpc>
                <a:spcPct val="90000"/>
              </a:lnSpc>
              <a:buNone/>
            </a:pPr>
            <a:r>
              <a:rPr lang="en-US" sz="2400" b="1" dirty="0">
                <a:solidFill>
                  <a:schemeClr val="bg1"/>
                </a:solidFill>
                <a:latin typeface="+mj-lt"/>
              </a:rPr>
              <a:t>Laura</a:t>
            </a:r>
            <a:r>
              <a:rPr lang="en-US" sz="2400" dirty="0">
                <a:solidFill>
                  <a:schemeClr val="bg1"/>
                </a:solidFill>
                <a:latin typeface="+mj-lt"/>
              </a:rPr>
              <a:t> conveyed how she and her mother navigated the educational system while learning English: </a:t>
            </a:r>
          </a:p>
          <a:p>
            <a:pPr marL="457200" lvl="1" indent="0">
              <a:lnSpc>
                <a:spcPct val="90000"/>
              </a:lnSpc>
              <a:buNone/>
            </a:pPr>
            <a:r>
              <a:rPr lang="en-US" sz="2400" dirty="0">
                <a:solidFill>
                  <a:schemeClr val="bg1"/>
                </a:solidFill>
                <a:latin typeface="+mj-lt"/>
              </a:rPr>
              <a:t>There was a bilingual class, but it was too full. So, they gave me another teacher, and she didn’t know Spanish that well. So, I kind of struggled there, and I kind of gave up on trying to find a figure to look up to teach me the English. So, </a:t>
            </a:r>
            <a:r>
              <a:rPr lang="en-US" sz="2400" b="1" dirty="0">
                <a:solidFill>
                  <a:schemeClr val="bg1"/>
                </a:solidFill>
                <a:latin typeface="+mj-lt"/>
              </a:rPr>
              <a:t>what my mom would do, she would just go to the thrift store, garage sales, and we would buy books in English, and I would just learn to read it… So, I would say my mom was a big aspect that helped me learn English. </a:t>
            </a:r>
            <a:r>
              <a:rPr lang="en-US" sz="2400" dirty="0">
                <a:solidFill>
                  <a:schemeClr val="bg1"/>
                </a:solidFill>
                <a:latin typeface="+mj-lt"/>
              </a:rPr>
              <a:t>Even though she didn’t know the language herself, she knew how vital it was to know it in America. So, she consistently proved that through her efforts to get me to learn it. (Laura, interview, 12/01/2020)</a:t>
            </a:r>
          </a:p>
          <a:p>
            <a:pPr marL="0" indent="0">
              <a:buNone/>
            </a:pPr>
            <a:endParaRPr lang="en-US" sz="2000" dirty="0">
              <a:solidFill>
                <a:schemeClr val="bg1"/>
              </a:solidFill>
            </a:endParaRPr>
          </a:p>
        </p:txBody>
      </p:sp>
    </p:spTree>
    <p:extLst>
      <p:ext uri="{BB962C8B-B14F-4D97-AF65-F5344CB8AC3E}">
        <p14:creationId xmlns:p14="http://schemas.microsoft.com/office/powerpoint/2010/main" val="3870200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DC4E-DACA-451C-9745-67087564FDC2}"/>
              </a:ext>
            </a:extLst>
          </p:cNvPr>
          <p:cNvSpPr>
            <a:spLocks noGrp="1"/>
          </p:cNvSpPr>
          <p:nvPr>
            <p:ph type="title"/>
          </p:nvPr>
        </p:nvSpPr>
        <p:spPr/>
        <p:txBody>
          <a:bodyPr/>
          <a:lstStyle/>
          <a:p>
            <a:r>
              <a:rPr lang="en-US" dirty="0"/>
              <a:t>Critical Latina Student Agency</a:t>
            </a:r>
          </a:p>
        </p:txBody>
      </p:sp>
      <p:sp>
        <p:nvSpPr>
          <p:cNvPr id="3" name="Content Placeholder 2">
            <a:extLst>
              <a:ext uri="{FF2B5EF4-FFF2-40B4-BE49-F238E27FC236}">
                <a16:creationId xmlns:a16="http://schemas.microsoft.com/office/drawing/2014/main" id="{C2A5155D-2C17-4D48-A073-1306BF63D577}"/>
              </a:ext>
            </a:extLst>
          </p:cNvPr>
          <p:cNvSpPr>
            <a:spLocks noGrp="1"/>
          </p:cNvSpPr>
          <p:nvPr>
            <p:ph type="body" sz="quarter" idx="13"/>
          </p:nvPr>
        </p:nvSpPr>
        <p:spPr>
          <a:xfrm>
            <a:off x="762000" y="1790698"/>
            <a:ext cx="10668000" cy="4004173"/>
          </a:xfrm>
        </p:spPr>
        <p:txBody>
          <a:bodyPr>
            <a:noAutofit/>
          </a:bodyPr>
          <a:lstStyle/>
          <a:p>
            <a:pPr marL="0" indent="0">
              <a:lnSpc>
                <a:spcPct val="90000"/>
              </a:lnSpc>
              <a:buNone/>
            </a:pPr>
            <a:r>
              <a:rPr lang="en-US" sz="2400" b="1" dirty="0">
                <a:solidFill>
                  <a:schemeClr val="bg1"/>
                </a:solidFill>
              </a:rPr>
              <a:t>Maggie </a:t>
            </a:r>
            <a:r>
              <a:rPr lang="en-US" sz="2400" dirty="0">
                <a:solidFill>
                  <a:schemeClr val="bg1"/>
                </a:solidFill>
              </a:rPr>
              <a:t>discussed the skills she learned as a language broker (Orellana, 2009) and later applied in her college courses:</a:t>
            </a:r>
          </a:p>
          <a:p>
            <a:pPr marL="0" indent="0">
              <a:lnSpc>
                <a:spcPct val="90000"/>
              </a:lnSpc>
              <a:buNone/>
            </a:pPr>
            <a:endParaRPr lang="en-US" sz="2400" dirty="0">
              <a:solidFill>
                <a:schemeClr val="bg1"/>
              </a:solidFill>
            </a:endParaRPr>
          </a:p>
          <a:p>
            <a:pPr marL="457200" lvl="1" indent="0">
              <a:lnSpc>
                <a:spcPct val="90000"/>
              </a:lnSpc>
              <a:buNone/>
            </a:pPr>
            <a:r>
              <a:rPr lang="en-US" sz="2400" dirty="0">
                <a:solidFill>
                  <a:schemeClr val="bg1"/>
                </a:solidFill>
              </a:rPr>
              <a:t>Eagle EHCS taught me how to mature early; how to grow faster than I was supposed to. I was taking college classes at the age of 14, which most people don’t do. So, I definitely </a:t>
            </a:r>
            <a:r>
              <a:rPr lang="en-US" sz="2400" b="1" dirty="0">
                <a:solidFill>
                  <a:schemeClr val="bg1"/>
                </a:solidFill>
              </a:rPr>
              <a:t>had to grow up faster </a:t>
            </a:r>
            <a:r>
              <a:rPr lang="en-US" sz="2400" dirty="0">
                <a:solidFill>
                  <a:schemeClr val="bg1"/>
                </a:solidFill>
              </a:rPr>
              <a:t>than everybody else. </a:t>
            </a:r>
            <a:r>
              <a:rPr lang="en-US" sz="2400" b="1" dirty="0">
                <a:solidFill>
                  <a:schemeClr val="bg1"/>
                </a:solidFill>
              </a:rPr>
              <a:t>It’s not something I was not used to doing</a:t>
            </a:r>
            <a:r>
              <a:rPr lang="en-US" sz="2400" dirty="0">
                <a:solidFill>
                  <a:schemeClr val="bg1"/>
                </a:solidFill>
              </a:rPr>
              <a:t>. I felt like I always had to grow up a little bit faster because my parents depended on me translating and everything like that. So, it’s not something that I wasn’t used to, but it’s definitely something that did impact my experience at Eagle ECHS. (Maggie, interview, 11/17/2020)</a:t>
            </a:r>
          </a:p>
          <a:p>
            <a:pPr marL="0" indent="0">
              <a:buNone/>
            </a:pPr>
            <a:endParaRPr lang="en-US" sz="2000" dirty="0">
              <a:solidFill>
                <a:schemeClr val="bg1"/>
              </a:solidFill>
            </a:endParaRPr>
          </a:p>
        </p:txBody>
      </p:sp>
    </p:spTree>
    <p:extLst>
      <p:ext uri="{BB962C8B-B14F-4D97-AF65-F5344CB8AC3E}">
        <p14:creationId xmlns:p14="http://schemas.microsoft.com/office/powerpoint/2010/main" val="1450322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1EC7-FD86-6947-EED4-739E8847C8A0}"/>
              </a:ext>
            </a:extLst>
          </p:cNvPr>
          <p:cNvSpPr>
            <a:spLocks noGrp="1"/>
          </p:cNvSpPr>
          <p:nvPr>
            <p:ph type="title"/>
          </p:nvPr>
        </p:nvSpPr>
        <p:spPr/>
        <p:txBody>
          <a:bodyPr/>
          <a:lstStyle/>
          <a:p>
            <a:r>
              <a:rPr lang="en-US" dirty="0"/>
              <a:t>The Role Institutional Agents</a:t>
            </a:r>
          </a:p>
        </p:txBody>
      </p:sp>
      <p:sp>
        <p:nvSpPr>
          <p:cNvPr id="3" name="Text Placeholder 2">
            <a:extLst>
              <a:ext uri="{FF2B5EF4-FFF2-40B4-BE49-F238E27FC236}">
                <a16:creationId xmlns:a16="http://schemas.microsoft.com/office/drawing/2014/main" id="{DB0C8CB3-3BC7-D51A-963F-1CFCD3D382AF}"/>
              </a:ext>
            </a:extLst>
          </p:cNvPr>
          <p:cNvSpPr>
            <a:spLocks noGrp="1"/>
          </p:cNvSpPr>
          <p:nvPr>
            <p:ph type="body" sz="quarter" idx="13"/>
          </p:nvPr>
        </p:nvSpPr>
        <p:spPr/>
        <p:txBody>
          <a:bodyPr/>
          <a:lstStyle/>
          <a:p>
            <a:pPr marL="0" indent="0">
              <a:buNone/>
            </a:pPr>
            <a:r>
              <a:rPr lang="en-US" sz="2800" b="0" dirty="0"/>
              <a:t>Alex shared that a formerly undocumented teacher told her about “scholarships for people who are DACA students or who are just undocumented in general, talked to me about, instead of applying for FASFA, to apply for TASFA, stuff like that.” </a:t>
            </a:r>
          </a:p>
          <a:p>
            <a:pPr marL="0" indent="0">
              <a:buNone/>
            </a:pPr>
            <a:endParaRPr lang="en-US" sz="2800" b="0" dirty="0"/>
          </a:p>
          <a:p>
            <a:pPr marL="0" indent="0">
              <a:buNone/>
            </a:pPr>
            <a:r>
              <a:rPr lang="en-US" sz="2800" b="0" dirty="0"/>
              <a:t>“I really did think that the financial part would be the one that would stop me, but she just said that there’s a lot of grants out there, and there is. Because of her I realized like I can do it if I just keep applying myself.” (Alex, interview, 11/16/2020)</a:t>
            </a:r>
          </a:p>
          <a:p>
            <a:pPr marL="0" indent="0">
              <a:buNone/>
            </a:pPr>
            <a:endParaRPr lang="en-US" dirty="0"/>
          </a:p>
        </p:txBody>
      </p:sp>
    </p:spTree>
    <p:extLst>
      <p:ext uri="{BB962C8B-B14F-4D97-AF65-F5344CB8AC3E}">
        <p14:creationId xmlns:p14="http://schemas.microsoft.com/office/powerpoint/2010/main" val="311813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762000" y="1379687"/>
            <a:ext cx="7058167" cy="4789100"/>
          </a:xfrm>
        </p:spPr>
        <p:txBody>
          <a:bodyPr>
            <a:normAutofit/>
          </a:bodyPr>
          <a:lstStyle/>
          <a:p>
            <a:pPr lvl="1"/>
            <a:r>
              <a:rPr lang="en-US" sz="2000" dirty="0"/>
              <a:t>Daughter of formerly unaccompanied immigrant adolescent from El Salvador</a:t>
            </a:r>
          </a:p>
          <a:p>
            <a:pPr lvl="2"/>
            <a:r>
              <a:rPr lang="en-US" dirty="0"/>
              <a:t>Salvadoran Mother came to the U.S. at age of 17 in 1977</a:t>
            </a:r>
          </a:p>
          <a:p>
            <a:pPr lvl="2"/>
            <a:r>
              <a:rPr lang="en-US" dirty="0"/>
              <a:t>Mexican Father came to the U.S. at 17 in 1976</a:t>
            </a:r>
          </a:p>
          <a:p>
            <a:pPr lvl="2"/>
            <a:r>
              <a:rPr lang="en-US" dirty="0"/>
              <a:t>Mexican Grandfather was a guest worker/bracero during WWII</a:t>
            </a:r>
            <a:endParaRPr lang="en-US" sz="2000" dirty="0"/>
          </a:p>
          <a:p>
            <a:pPr lvl="2"/>
            <a:r>
              <a:rPr lang="en-US" sz="2200" dirty="0"/>
              <a:t>Personal understanding of migrations that occur within a global historical and sociopolitical context</a:t>
            </a:r>
          </a:p>
          <a:p>
            <a:pPr lvl="1"/>
            <a:r>
              <a:rPr lang="en-US" sz="2000" dirty="0"/>
              <a:t>Former “English Learner” educated in Dallas schools</a:t>
            </a:r>
          </a:p>
          <a:p>
            <a:pPr lvl="1"/>
            <a:r>
              <a:rPr lang="en-US" sz="2000" dirty="0"/>
              <a:t>Former youth leader engaged in Latinx organizations</a:t>
            </a:r>
          </a:p>
          <a:p>
            <a:pPr lvl="1"/>
            <a:r>
              <a:rPr lang="en-US" sz="2000" dirty="0"/>
              <a:t>First-generation everything</a:t>
            </a:r>
          </a:p>
          <a:p>
            <a:pPr lvl="1"/>
            <a:r>
              <a:rPr lang="en-US" sz="2000" dirty="0"/>
              <a:t>Mother of school age children</a:t>
            </a:r>
            <a:endParaRPr lang="en-US" sz="2400" b="1" dirty="0"/>
          </a:p>
        </p:txBody>
      </p:sp>
      <p:sp>
        <p:nvSpPr>
          <p:cNvPr id="3" name="Title 2">
            <a:extLst>
              <a:ext uri="{FF2B5EF4-FFF2-40B4-BE49-F238E27FC236}">
                <a16:creationId xmlns:a16="http://schemas.microsoft.com/office/drawing/2014/main" id="{F84004F6-2668-4FC1-838D-4ECB627E3359}"/>
              </a:ext>
            </a:extLst>
          </p:cNvPr>
          <p:cNvSpPr>
            <a:spLocks noGrp="1"/>
          </p:cNvSpPr>
          <p:nvPr>
            <p:ph type="title"/>
          </p:nvPr>
        </p:nvSpPr>
        <p:spPr>
          <a:xfrm>
            <a:off x="761999" y="715962"/>
            <a:ext cx="7181161" cy="1189038"/>
          </a:xfrm>
        </p:spPr>
        <p:txBody>
          <a:bodyPr/>
          <a:lstStyle/>
          <a:p>
            <a:r>
              <a:rPr lang="en-US" dirty="0"/>
              <a:t>Who I Am</a:t>
            </a:r>
          </a:p>
        </p:txBody>
      </p:sp>
      <p:pic>
        <p:nvPicPr>
          <p:cNvPr id="2" name="Content Placeholder 4">
            <a:extLst>
              <a:ext uri="{FF2B5EF4-FFF2-40B4-BE49-F238E27FC236}">
                <a16:creationId xmlns:a16="http://schemas.microsoft.com/office/drawing/2014/main" id="{F82B2D4E-C48E-AE02-32C2-3422AF83DB28}"/>
              </a:ext>
            </a:extLst>
          </p:cNvPr>
          <p:cNvPicPr>
            <a:picLocks noChangeAspect="1"/>
          </p:cNvPicPr>
          <p:nvPr/>
        </p:nvPicPr>
        <p:blipFill rotWithShape="1">
          <a:blip r:embed="rId3"/>
          <a:srcRect r="13656"/>
          <a:stretch/>
        </p:blipFill>
        <p:spPr>
          <a:xfrm>
            <a:off x="9457897" y="172225"/>
            <a:ext cx="2470247" cy="1918340"/>
          </a:xfrm>
          <a:prstGeom prst="rect">
            <a:avLst/>
          </a:prstGeom>
        </p:spPr>
      </p:pic>
      <p:pic>
        <p:nvPicPr>
          <p:cNvPr id="4" name="Content Placeholder 8">
            <a:extLst>
              <a:ext uri="{FF2B5EF4-FFF2-40B4-BE49-F238E27FC236}">
                <a16:creationId xmlns:a16="http://schemas.microsoft.com/office/drawing/2014/main" id="{00BD1ECD-D678-26FF-23CC-1100B7B56FE5}"/>
              </a:ext>
            </a:extLst>
          </p:cNvPr>
          <p:cNvPicPr>
            <a:picLocks noChangeAspect="1"/>
          </p:cNvPicPr>
          <p:nvPr/>
        </p:nvPicPr>
        <p:blipFill rotWithShape="1">
          <a:blip r:embed="rId4"/>
          <a:srcRect t="13492" r="8947"/>
          <a:stretch/>
        </p:blipFill>
        <p:spPr>
          <a:xfrm>
            <a:off x="8015147" y="2219164"/>
            <a:ext cx="3282638" cy="1918341"/>
          </a:xfrm>
          <a:prstGeom prst="rect">
            <a:avLst/>
          </a:prstGeom>
        </p:spPr>
      </p:pic>
      <p:pic>
        <p:nvPicPr>
          <p:cNvPr id="3074" name="Picture 2">
            <a:extLst>
              <a:ext uri="{FF2B5EF4-FFF2-40B4-BE49-F238E27FC236}">
                <a16:creationId xmlns:a16="http://schemas.microsoft.com/office/drawing/2014/main" id="{547B96D5-6D6E-8BA2-35D4-7524C060F7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6288" y="4254051"/>
            <a:ext cx="2750093" cy="183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F3745-4FDE-4B04-A987-B2BA56B0C4B5}"/>
              </a:ext>
            </a:extLst>
          </p:cNvPr>
          <p:cNvSpPr>
            <a:spLocks noGrp="1"/>
          </p:cNvSpPr>
          <p:nvPr>
            <p:ph type="title"/>
          </p:nvPr>
        </p:nvSpPr>
        <p:spPr/>
        <p:txBody>
          <a:bodyPr/>
          <a:lstStyle/>
          <a:p>
            <a:r>
              <a:rPr lang="en-US" dirty="0">
                <a:solidFill>
                  <a:srgbClr val="007788"/>
                </a:solidFill>
              </a:rPr>
              <a:t>Conclusion &amp; Implications</a:t>
            </a:r>
            <a:endParaRPr lang="en-US" dirty="0"/>
          </a:p>
        </p:txBody>
      </p:sp>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3"/>
          </p:nvPr>
        </p:nvSpPr>
        <p:spPr>
          <a:xfrm>
            <a:off x="762000" y="1504095"/>
            <a:ext cx="10816728" cy="4637328"/>
          </a:xfrm>
        </p:spPr>
        <p:txBody>
          <a:bodyPr>
            <a:normAutofit/>
          </a:bodyPr>
          <a:lstStyle/>
          <a:p>
            <a:pPr marL="342900" indent="-342900">
              <a:lnSpc>
                <a:spcPct val="170000"/>
              </a:lnSpc>
              <a:buFont typeface="Arial" panose="020B0604020202020204" pitchFamily="34" charset="0"/>
              <a:buChar char="•"/>
            </a:pPr>
            <a:r>
              <a:rPr lang="en-US" sz="2200" b="0" dirty="0"/>
              <a:t>By including Latinas’ educational journeys from elementary school to college, we revealed how they leveraged their earlier experiences to succeed in higher education</a:t>
            </a:r>
          </a:p>
          <a:p>
            <a:pPr marL="342900" indent="-342900">
              <a:lnSpc>
                <a:spcPct val="170000"/>
              </a:lnSpc>
              <a:buFont typeface="Arial" panose="020B0604020202020204" pitchFamily="34" charset="0"/>
              <a:buChar char="•"/>
            </a:pPr>
            <a:r>
              <a:rPr lang="en-US" sz="2200" b="0" dirty="0"/>
              <a:t>Important to look at Latinas along their educational life course because elementary and middle school experiences for Latina students can determine whether they have access to college.</a:t>
            </a:r>
          </a:p>
          <a:p>
            <a:pPr marL="342900" indent="-342900">
              <a:lnSpc>
                <a:spcPct val="170000"/>
              </a:lnSpc>
              <a:buFont typeface="Arial" panose="020B0604020202020204" pitchFamily="34" charset="0"/>
              <a:buChar char="•"/>
            </a:pPr>
            <a:r>
              <a:rPr lang="en-US" sz="2200" b="0" dirty="0"/>
              <a:t>Family engagement is key not only in K-12, but also in higher education. Families have been engaged since early education, and it means a lot to stay engaged.</a:t>
            </a:r>
          </a:p>
        </p:txBody>
      </p:sp>
    </p:spTree>
    <p:extLst>
      <p:ext uri="{BB962C8B-B14F-4D97-AF65-F5344CB8AC3E}">
        <p14:creationId xmlns:p14="http://schemas.microsoft.com/office/powerpoint/2010/main" val="846236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C92D-352F-4E2B-A379-FD425E71BD1C}"/>
              </a:ext>
            </a:extLst>
          </p:cNvPr>
          <p:cNvSpPr>
            <a:spLocks noGrp="1"/>
          </p:cNvSpPr>
          <p:nvPr>
            <p:ph type="title"/>
          </p:nvPr>
        </p:nvSpPr>
        <p:spPr/>
        <p:txBody>
          <a:bodyPr/>
          <a:lstStyle/>
          <a:p>
            <a:r>
              <a:rPr lang="en-US" dirty="0"/>
              <a:t>Returning to Our Reflection</a:t>
            </a:r>
          </a:p>
        </p:txBody>
      </p:sp>
      <p:sp>
        <p:nvSpPr>
          <p:cNvPr id="3" name="Content Placeholder 2">
            <a:extLst>
              <a:ext uri="{FF2B5EF4-FFF2-40B4-BE49-F238E27FC236}">
                <a16:creationId xmlns:a16="http://schemas.microsoft.com/office/drawing/2014/main" id="{951F5ED9-78A5-4DC6-8D49-D006106BA892}"/>
              </a:ext>
            </a:extLst>
          </p:cNvPr>
          <p:cNvSpPr>
            <a:spLocks noGrp="1"/>
          </p:cNvSpPr>
          <p:nvPr>
            <p:ph type="body" sz="quarter" idx="13"/>
          </p:nvPr>
        </p:nvSpPr>
        <p:spPr>
          <a:xfrm>
            <a:off x="330505" y="1476260"/>
            <a:ext cx="11314323" cy="3558447"/>
          </a:xfrm>
        </p:spPr>
        <p:txBody>
          <a:bodyPr>
            <a:normAutofit/>
          </a:bodyPr>
          <a:lstStyle/>
          <a:p>
            <a:pPr marL="457200" lvl="1" indent="0">
              <a:buNone/>
            </a:pPr>
            <a:r>
              <a:rPr lang="en-US" sz="2800" dirty="0"/>
              <a:t>Imagine what a school </a:t>
            </a:r>
            <a:r>
              <a:rPr lang="en-US" sz="2800" i="1" dirty="0"/>
              <a:t>[college] </a:t>
            </a:r>
            <a:r>
              <a:rPr lang="en-US" sz="2800" dirty="0"/>
              <a:t>culture and climate might look like that provides a safe and supportive environment for all students including undocumented, unaccompanied Indigenous youth, and mixed-status </a:t>
            </a:r>
            <a:r>
              <a:rPr lang="en-US" sz="2800" i="1" dirty="0"/>
              <a:t>[and even staff]. </a:t>
            </a:r>
            <a:r>
              <a:rPr lang="en-US" sz="2800" dirty="0"/>
              <a:t>What structures would need to be in place to support that environment? What is </a:t>
            </a:r>
            <a:r>
              <a:rPr lang="en-US" sz="2800" b="1" dirty="0"/>
              <a:t>your role</a:t>
            </a:r>
            <a:r>
              <a:rPr lang="en-US" sz="2800" dirty="0"/>
              <a:t> in supporting that environment? What other factors should be included-considered when cultivating and maintaining this positive school </a:t>
            </a:r>
            <a:r>
              <a:rPr lang="en-US" sz="2800" i="1" dirty="0"/>
              <a:t>[college] </a:t>
            </a:r>
            <a:r>
              <a:rPr lang="en-US" sz="2800" dirty="0"/>
              <a:t>culture? </a:t>
            </a:r>
          </a:p>
          <a:p>
            <a:pPr marL="457200" lvl="1" indent="0">
              <a:buNone/>
            </a:pPr>
            <a:r>
              <a:rPr lang="en-US" sz="2800" i="1" dirty="0"/>
              <a:t>– From López &amp; Fernandez (2020)</a:t>
            </a:r>
          </a:p>
        </p:txBody>
      </p:sp>
      <p:sp>
        <p:nvSpPr>
          <p:cNvPr id="5" name="TextBox 4">
            <a:extLst>
              <a:ext uri="{FF2B5EF4-FFF2-40B4-BE49-F238E27FC236}">
                <a16:creationId xmlns:a16="http://schemas.microsoft.com/office/drawing/2014/main" id="{7F886D0B-5C80-6977-AFE9-A50457D60601}"/>
              </a:ext>
            </a:extLst>
          </p:cNvPr>
          <p:cNvSpPr txBox="1"/>
          <p:nvPr/>
        </p:nvSpPr>
        <p:spPr>
          <a:xfrm>
            <a:off x="-176270" y="5178837"/>
            <a:ext cx="12052453" cy="923330"/>
          </a:xfrm>
          <a:prstGeom prst="rect">
            <a:avLst/>
          </a:prstGeom>
          <a:noFill/>
        </p:spPr>
        <p:txBody>
          <a:bodyPr wrap="square">
            <a:spAutoFit/>
          </a:bodyPr>
          <a:lstStyle/>
          <a:p>
            <a:pPr marL="457200" lvl="1" indent="0">
              <a:buNone/>
            </a:pPr>
            <a:r>
              <a:rPr lang="en-US" sz="1800" b="1" dirty="0">
                <a:solidFill>
                  <a:schemeClr val="bg1"/>
                </a:solidFill>
              </a:rPr>
              <a:t>Source: </a:t>
            </a:r>
            <a:r>
              <a:rPr lang="en-US" sz="1800" dirty="0">
                <a:solidFill>
                  <a:schemeClr val="bg1"/>
                </a:solidFill>
              </a:rPr>
              <a:t>López, J., &amp; Fernández, E. (2020). “You never know when you will see him again”: Understanding the intersectional dimensions of immigration, indigeneity, and language for unaccompanied indigenous minors. </a:t>
            </a:r>
            <a:r>
              <a:rPr lang="en-US" sz="1800" i="1" dirty="0">
                <a:solidFill>
                  <a:schemeClr val="bg1"/>
                </a:solidFill>
              </a:rPr>
              <a:t>Journal of Cases in Educational Leadership, 23</a:t>
            </a:r>
            <a:r>
              <a:rPr lang="en-US" sz="1800" dirty="0">
                <a:solidFill>
                  <a:schemeClr val="bg1"/>
                </a:solidFill>
              </a:rPr>
              <a:t>(1), 5-20.</a:t>
            </a:r>
          </a:p>
        </p:txBody>
      </p:sp>
    </p:spTree>
    <p:extLst>
      <p:ext uri="{BB962C8B-B14F-4D97-AF65-F5344CB8AC3E}">
        <p14:creationId xmlns:p14="http://schemas.microsoft.com/office/powerpoint/2010/main" val="74670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525301" y="1379914"/>
            <a:ext cx="9141397" cy="1231106"/>
          </a:xfrm>
        </p:spPr>
        <p:txBody>
          <a:bodyPr/>
          <a:lstStyle/>
          <a:p>
            <a:r>
              <a:rPr lang="en-US" dirty="0"/>
              <a:t>Thank you!</a:t>
            </a:r>
            <a:br>
              <a:rPr lang="en-US" dirty="0"/>
            </a:br>
            <a:r>
              <a:rPr lang="en-US" dirty="0"/>
              <a:t>Questions?</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a:xfrm>
            <a:off x="2196305" y="2909645"/>
            <a:ext cx="7799387" cy="519355"/>
          </a:xfrm>
        </p:spPr>
        <p:txBody>
          <a:bodyPr/>
          <a:lstStyle/>
          <a:p>
            <a:r>
              <a:rPr lang="en-US" altLang="en-US" sz="2800" dirty="0"/>
              <a:t>Contact me at : RMLopez3@uh.edu</a:t>
            </a:r>
          </a:p>
          <a:p>
            <a:endParaRPr lang="en-US" sz="2800" dirty="0"/>
          </a:p>
        </p:txBody>
      </p:sp>
      <p:pic>
        <p:nvPicPr>
          <p:cNvPr id="2050" name="Picture 2">
            <a:extLst>
              <a:ext uri="{FF2B5EF4-FFF2-40B4-BE49-F238E27FC236}">
                <a16:creationId xmlns:a16="http://schemas.microsoft.com/office/drawing/2014/main" id="{5A8933DE-F2B2-AEC6-D9C3-401852FB4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241" y="3565130"/>
            <a:ext cx="1711516" cy="17115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ogo">
            <a:extLst>
              <a:ext uri="{FF2B5EF4-FFF2-40B4-BE49-F238E27FC236}">
                <a16:creationId xmlns:a16="http://schemas.microsoft.com/office/drawing/2014/main" id="{3ABE2550-78B6-AE8E-B74A-1C9FCDFB5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68" t="33534" r="21211" b="34359"/>
          <a:stretch/>
        </p:blipFill>
        <p:spPr bwMode="auto">
          <a:xfrm>
            <a:off x="5319365" y="5414688"/>
            <a:ext cx="1553265" cy="53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p:txBody>
          <a:bodyPr/>
          <a:lstStyle/>
          <a:p>
            <a:r>
              <a:rPr lang="en-US" dirty="0">
                <a:solidFill>
                  <a:srgbClr val="FF2625"/>
                </a:solidFill>
              </a:rPr>
              <a:t>Critical Latina Student Agency (CLSA)</a:t>
            </a:r>
            <a:endParaRPr lang="en-US" dirty="0"/>
          </a:p>
        </p:txBody>
      </p:sp>
      <p:sp>
        <p:nvSpPr>
          <p:cNvPr id="2" name="Text Placeholder 1">
            <a:extLst>
              <a:ext uri="{FF2B5EF4-FFF2-40B4-BE49-F238E27FC236}">
                <a16:creationId xmlns:a16="http://schemas.microsoft.com/office/drawing/2014/main" id="{EAB0E5D2-9CBE-4422-942E-49F8FE795618}"/>
              </a:ext>
            </a:extLst>
          </p:cNvPr>
          <p:cNvSpPr>
            <a:spLocks noGrp="1"/>
          </p:cNvSpPr>
          <p:nvPr>
            <p:ph type="body" sz="quarter" idx="13"/>
          </p:nvPr>
        </p:nvSpPr>
        <p:spPr>
          <a:xfrm>
            <a:off x="354330" y="1790698"/>
            <a:ext cx="6366510" cy="4255267"/>
          </a:xfrm>
        </p:spPr>
        <p:txBody>
          <a:bodyPr/>
          <a:lstStyle/>
          <a:p>
            <a:pPr marL="283464">
              <a:lnSpc>
                <a:spcPts val="3000"/>
              </a:lnSpc>
            </a:pPr>
            <a:r>
              <a:rPr lang="en-US" sz="2400" b="0" dirty="0">
                <a:solidFill>
                  <a:srgbClr val="000000"/>
                </a:solidFill>
                <a:effectLst/>
                <a:ea typeface="Calibri" panose="020F0502020204030204" pitchFamily="34" charset="0"/>
              </a:rPr>
              <a:t>Allowed us to examine </a:t>
            </a:r>
            <a:r>
              <a:rPr lang="en-US" sz="2400" dirty="0">
                <a:solidFill>
                  <a:srgbClr val="000000"/>
                </a:solidFill>
                <a:effectLst/>
                <a:ea typeface="Calibri" panose="020F0502020204030204" pitchFamily="34" charset="0"/>
              </a:rPr>
              <a:t>the contexts and college-going experiences of Latina students from an asset-based perspective</a:t>
            </a:r>
            <a:r>
              <a:rPr lang="en-US" sz="2400" b="0" dirty="0">
                <a:solidFill>
                  <a:srgbClr val="000000"/>
                </a:solidFill>
                <a:effectLst/>
                <a:ea typeface="Calibri" panose="020F0502020204030204" pitchFamily="34" charset="0"/>
              </a:rPr>
              <a:t> as well their </a:t>
            </a:r>
            <a:r>
              <a:rPr lang="en-US" sz="2400" dirty="0">
                <a:solidFill>
                  <a:srgbClr val="000000"/>
                </a:solidFill>
                <a:effectLst/>
                <a:ea typeface="Calibri" panose="020F0502020204030204" pitchFamily="34" charset="0"/>
              </a:rPr>
              <a:t>multiple social identities and systems of power they navigate</a:t>
            </a:r>
            <a:endParaRPr lang="en-US" sz="2400" b="0" dirty="0">
              <a:solidFill>
                <a:srgbClr val="000000"/>
              </a:solidFill>
              <a:effectLst/>
              <a:ea typeface="Calibri" panose="020F0502020204030204" pitchFamily="34" charset="0"/>
            </a:endParaRPr>
          </a:p>
          <a:p>
            <a:pPr marL="283464">
              <a:lnSpc>
                <a:spcPts val="3000"/>
              </a:lnSpc>
            </a:pPr>
            <a:r>
              <a:rPr lang="en-US" sz="2400" b="0" dirty="0">
                <a:solidFill>
                  <a:srgbClr val="000000"/>
                </a:solidFill>
                <a:ea typeface="Calibri" panose="020F0502020204030204" pitchFamily="34" charset="0"/>
              </a:rPr>
              <a:t>Identified their </a:t>
            </a:r>
            <a:r>
              <a:rPr lang="en-US" sz="2400" dirty="0">
                <a:solidFill>
                  <a:srgbClr val="000000"/>
                </a:solidFill>
                <a:ea typeface="Calibri" panose="020F0502020204030204" pitchFamily="34" charset="0"/>
              </a:rPr>
              <a:t>agency across various environments</a:t>
            </a:r>
          </a:p>
          <a:p>
            <a:pPr marL="283464">
              <a:lnSpc>
                <a:spcPts val="3000"/>
              </a:lnSpc>
            </a:pPr>
            <a:r>
              <a:rPr lang="en-US" sz="2400" dirty="0">
                <a:solidFill>
                  <a:srgbClr val="000000"/>
                </a:solidFill>
                <a:ea typeface="Calibri" panose="020F0502020204030204" pitchFamily="34" charset="0"/>
              </a:rPr>
              <a:t>Outer Level: Systems of Power</a:t>
            </a:r>
          </a:p>
          <a:p>
            <a:pPr marL="283464">
              <a:lnSpc>
                <a:spcPts val="3000"/>
              </a:lnSpc>
            </a:pPr>
            <a:r>
              <a:rPr lang="en-US" sz="2400" dirty="0">
                <a:solidFill>
                  <a:srgbClr val="000000"/>
                </a:solidFill>
                <a:effectLst/>
                <a:ea typeface="Calibri" panose="020F0502020204030204" pitchFamily="34" charset="0"/>
              </a:rPr>
              <a:t>Middle Level: Sources of Strength</a:t>
            </a:r>
          </a:p>
          <a:p>
            <a:pPr marL="283464">
              <a:lnSpc>
                <a:spcPts val="3000"/>
              </a:lnSpc>
            </a:pPr>
            <a:r>
              <a:rPr lang="en-US" sz="2400" dirty="0">
                <a:solidFill>
                  <a:srgbClr val="000000"/>
                </a:solidFill>
                <a:ea typeface="Calibri" panose="020F0502020204030204" pitchFamily="34" charset="0"/>
              </a:rPr>
              <a:t>Inner Circle: Critical Resilience</a:t>
            </a:r>
            <a:endParaRPr lang="en-US" sz="2400" dirty="0"/>
          </a:p>
        </p:txBody>
      </p:sp>
      <p:pic>
        <p:nvPicPr>
          <p:cNvPr id="3" name="Picture 2">
            <a:extLst>
              <a:ext uri="{FF2B5EF4-FFF2-40B4-BE49-F238E27FC236}">
                <a16:creationId xmlns:a16="http://schemas.microsoft.com/office/drawing/2014/main" id="{653ED2B1-0C31-4D5C-AC0D-FAEFDC2109DD}"/>
              </a:ext>
            </a:extLst>
          </p:cNvPr>
          <p:cNvPicPr>
            <a:picLocks noChangeAspect="1"/>
          </p:cNvPicPr>
          <p:nvPr/>
        </p:nvPicPr>
        <p:blipFill rotWithShape="1">
          <a:blip r:embed="rId3"/>
          <a:srcRect t="9082" b="3552"/>
          <a:stretch/>
        </p:blipFill>
        <p:spPr>
          <a:xfrm>
            <a:off x="6559404" y="1651262"/>
            <a:ext cx="4870596" cy="4255267"/>
          </a:xfrm>
          <a:prstGeom prst="rect">
            <a:avLst/>
          </a:prstGeom>
        </p:spPr>
      </p:pic>
    </p:spTree>
    <p:extLst>
      <p:ext uri="{BB962C8B-B14F-4D97-AF65-F5344CB8AC3E}">
        <p14:creationId xmlns:p14="http://schemas.microsoft.com/office/powerpoint/2010/main" val="394783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49FE-4BDE-40EA-8917-990F965951EC}"/>
              </a:ext>
            </a:extLst>
          </p:cNvPr>
          <p:cNvSpPr>
            <a:spLocks noGrp="1"/>
          </p:cNvSpPr>
          <p:nvPr>
            <p:ph type="title"/>
          </p:nvPr>
        </p:nvSpPr>
        <p:spPr/>
        <p:txBody>
          <a:bodyPr/>
          <a:lstStyle/>
          <a:p>
            <a:r>
              <a:rPr lang="en-US" dirty="0"/>
              <a:t>Theoretical Framework</a:t>
            </a:r>
          </a:p>
        </p:txBody>
      </p:sp>
      <p:sp>
        <p:nvSpPr>
          <p:cNvPr id="3" name="Text Placeholder 2">
            <a:extLst>
              <a:ext uri="{FF2B5EF4-FFF2-40B4-BE49-F238E27FC236}">
                <a16:creationId xmlns:a16="http://schemas.microsoft.com/office/drawing/2014/main" id="{EFEFC260-49B1-4741-85E8-44BA29DB37D7}"/>
              </a:ext>
            </a:extLst>
          </p:cNvPr>
          <p:cNvSpPr>
            <a:spLocks noGrp="1"/>
          </p:cNvSpPr>
          <p:nvPr>
            <p:ph type="body" sz="quarter" idx="13"/>
          </p:nvPr>
        </p:nvSpPr>
        <p:spPr>
          <a:xfrm>
            <a:off x="761999" y="1531386"/>
            <a:ext cx="10934131" cy="4350725"/>
          </a:xfrm>
        </p:spPr>
        <p:txBody>
          <a:bodyPr/>
          <a:lstStyle/>
          <a:p>
            <a:pPr marL="285750" indent="-285750">
              <a:lnSpc>
                <a:spcPct val="100000"/>
              </a:lnSpc>
              <a:buFont typeface="Arial" panose="020B0604020202020204" pitchFamily="34" charset="0"/>
              <a:buChar char="•"/>
            </a:pPr>
            <a:r>
              <a:rPr lang="en-US" sz="2400" dirty="0"/>
              <a:t>Chicana Feminist Epistemology </a:t>
            </a:r>
            <a:r>
              <a:rPr lang="en-US" b="0" dirty="0"/>
              <a:t>(</a:t>
            </a:r>
            <a:r>
              <a:rPr lang="es-ES" b="0" dirty="0"/>
              <a:t>Calderón et al., 2012; Delgado-Bernal, 1998; J. Flores &amp; Garcia, 2009; A. Hurtado, 2003)</a:t>
            </a:r>
          </a:p>
          <a:p>
            <a:pPr lvl="1" indent="-285750">
              <a:lnSpc>
                <a:spcPct val="100000"/>
              </a:lnSpc>
            </a:pPr>
            <a:r>
              <a:rPr lang="en-US" sz="2400" dirty="0"/>
              <a:t>C</a:t>
            </a:r>
            <a:r>
              <a:rPr lang="en-US" sz="2400" b="0" dirty="0"/>
              <a:t>hallenges the notion of objectivity in educational research, acknowledges the differences of Chicanas’ lived experiences, and presents women’s intuitions as valid sources of knowledge.</a:t>
            </a:r>
            <a:endParaRPr lang="en-US" sz="2400" dirty="0"/>
          </a:p>
          <a:p>
            <a:pPr marL="285750" indent="-285750">
              <a:lnSpc>
                <a:spcPct val="100000"/>
              </a:lnSpc>
              <a:buFont typeface="Arial" panose="020B0604020202020204" pitchFamily="34" charset="0"/>
              <a:buChar char="•"/>
            </a:pPr>
            <a:r>
              <a:rPr lang="en-US" sz="2400" dirty="0"/>
              <a:t>Intersectionality </a:t>
            </a:r>
            <a:r>
              <a:rPr lang="en-US" b="0" dirty="0"/>
              <a:t>(</a:t>
            </a:r>
            <a:r>
              <a:rPr lang="pt-BR" b="0" dirty="0"/>
              <a:t>Collins, 2015; Crenshaw, 1991; A. Hurtado, 2018; Zambrana &amp; Hurtado, 2015)</a:t>
            </a:r>
            <a:endParaRPr lang="en-US" b="0" dirty="0"/>
          </a:p>
          <a:p>
            <a:pPr lvl="1" indent="-285750">
              <a:lnSpc>
                <a:spcPct val="100000"/>
              </a:lnSpc>
            </a:pPr>
            <a:r>
              <a:rPr lang="en-US" sz="2400" dirty="0"/>
              <a:t>Examine how multiple forms of oppression (e.g., racism, classism, sexism, nativism, and ableism) shaped Latina students’ educational experiences from high school to college.</a:t>
            </a:r>
          </a:p>
          <a:p>
            <a:pPr lvl="1">
              <a:lnSpc>
                <a:spcPct val="100000"/>
              </a:lnSpc>
            </a:pPr>
            <a:r>
              <a:rPr lang="en-US" sz="2400" dirty="0"/>
              <a:t>Multilevel model of intersectionality for college access and success of Latinos in higher education </a:t>
            </a:r>
            <a:r>
              <a:rPr lang="en-US" dirty="0"/>
              <a:t>(</a:t>
            </a:r>
            <a:r>
              <a:rPr lang="en-US" dirty="0" err="1"/>
              <a:t>Núñez</a:t>
            </a:r>
            <a:r>
              <a:rPr lang="en-US" dirty="0"/>
              <a:t>, 2014). </a:t>
            </a:r>
            <a:endParaRPr lang="en-US" sz="2400" dirty="0"/>
          </a:p>
        </p:txBody>
      </p:sp>
    </p:spTree>
    <p:extLst>
      <p:ext uri="{BB962C8B-B14F-4D97-AF65-F5344CB8AC3E}">
        <p14:creationId xmlns:p14="http://schemas.microsoft.com/office/powerpoint/2010/main" val="137695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762000" y="267272"/>
            <a:ext cx="10668000" cy="1231106"/>
          </a:xfrm>
        </p:spPr>
        <p:txBody>
          <a:bodyPr/>
          <a:lstStyle/>
          <a:p>
            <a:r>
              <a:rPr lang="en-US">
                <a:solidFill>
                  <a:srgbClr val="007788"/>
                </a:solidFill>
              </a:rPr>
              <a:t>P-20 Practitioner &amp; Research Experience</a:t>
            </a:r>
            <a:br>
              <a:rPr lang="en-US">
                <a:solidFill>
                  <a:srgbClr val="007788"/>
                </a:solidFill>
              </a:rPr>
            </a:br>
            <a:r>
              <a:rPr lang="en-US" b="0" i="1">
                <a:solidFill>
                  <a:srgbClr val="007788"/>
                </a:solidFill>
              </a:rPr>
              <a:t>[2004-Present]</a:t>
            </a: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4294967295"/>
          </p:nvPr>
        </p:nvSpPr>
        <p:spPr>
          <a:xfrm>
            <a:off x="762000" y="1559255"/>
            <a:ext cx="10668000" cy="5087204"/>
          </a:xfrm>
        </p:spPr>
        <p:txBody>
          <a:bodyPr lIns="91440">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mj-lt"/>
                <a:ea typeface="+mn-ea"/>
                <a:cs typeface="+mn-cs"/>
              </a:rPr>
              <a:t>College Outreach Counselor/Assistant Director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j-lt"/>
                <a:ea typeface="+mn-ea"/>
                <a:cs typeface="+mn-cs"/>
              </a:rPr>
              <a:t>University Outreach Centers Houston (UT-Austin)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j-lt"/>
                <a:ea typeface="+mn-ea"/>
                <a:cs typeface="+mn-cs"/>
              </a:rPr>
              <a:t>Served Houston middle and high schools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mj-lt"/>
                <a:ea typeface="+mn-ea"/>
                <a:cs typeface="+mn-cs"/>
              </a:rPr>
              <a:t>Coordinator &amp; Graduate Researcher for STEM Diversity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j-lt"/>
                <a:ea typeface="+mn-ea"/>
                <a:cs typeface="+mn-cs"/>
              </a:rPr>
              <a:t>Colorado Diversity Initiative (CU-Boulder)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j-lt"/>
                <a:ea typeface="+mn-ea"/>
                <a:cs typeface="+mn-cs"/>
              </a:rPr>
              <a:t>High School STEM Study (NSF)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mj-lt"/>
                <a:ea typeface="+mn-ea"/>
                <a:cs typeface="+mn-cs"/>
              </a:rPr>
              <a:t>Senior Research Associate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j-lt"/>
                <a:ea typeface="+mn-ea"/>
                <a:cs typeface="+mn-cs"/>
              </a:rPr>
              <a:t>Annenberg Institute for School Reform (Brown University)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j-lt"/>
                <a:ea typeface="+mn-ea"/>
                <a:cs typeface="+mn-cs"/>
              </a:rPr>
              <a:t>Mixed-methods &amp; collaborative evaluations with districts and state education in Massachusetts, Rhode Island, and California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mj-lt"/>
                <a:ea typeface="+mn-ea"/>
                <a:cs typeface="+mn-cs"/>
              </a:rPr>
              <a:t>Assistant Professor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j-lt"/>
                <a:ea typeface="+mn-ea"/>
                <a:cs typeface="+mn-cs"/>
              </a:rPr>
              <a:t>K-12 Educational Leadership &amp; Policy Studies (University of Houston)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200" dirty="0">
                <a:solidFill>
                  <a:prstClr val="black"/>
                </a:solidFill>
                <a:latin typeface="+mj-lt"/>
              </a:rPr>
              <a:t>P-20 Research &amp; Engagement</a:t>
            </a:r>
            <a:endParaRPr kumimoji="0" lang="en-US" sz="22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29576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B51BF-780C-45D4-A1D0-32D55EA0F2B4}"/>
              </a:ext>
            </a:extLst>
          </p:cNvPr>
          <p:cNvSpPr>
            <a:spLocks noGrp="1"/>
          </p:cNvSpPr>
          <p:nvPr>
            <p:ph type="title"/>
          </p:nvPr>
        </p:nvSpPr>
        <p:spPr/>
        <p:txBody>
          <a:bodyPr/>
          <a:lstStyle/>
          <a:p>
            <a:r>
              <a:rPr lang="en-US" dirty="0"/>
              <a:t>Some of My Research</a:t>
            </a:r>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761999" y="1436533"/>
            <a:ext cx="7353530" cy="4698215"/>
          </a:xfrm>
        </p:spPr>
        <p:txBody>
          <a:bodyPr>
            <a:normAutofit fontScale="92500" lnSpcReduction="10000"/>
          </a:bodyPr>
          <a:lstStyle/>
          <a:p>
            <a:pPr marL="457200" indent="-457200">
              <a:lnSpc>
                <a:spcPct val="120000"/>
              </a:lnSpc>
              <a:spcBef>
                <a:spcPts val="0"/>
              </a:spcBef>
              <a:spcAft>
                <a:spcPts val="600"/>
              </a:spcAft>
              <a:buFont typeface="Arial" panose="020B0604020202020204" pitchFamily="34" charset="0"/>
              <a:buChar char="•"/>
            </a:pPr>
            <a:r>
              <a:rPr lang="en-US" altLang="en-US" sz="2800" dirty="0"/>
              <a:t>The intersection of immigration policies and education</a:t>
            </a:r>
          </a:p>
          <a:p>
            <a:pPr marL="685800" lvl="1" indent="-457200">
              <a:lnSpc>
                <a:spcPct val="120000"/>
              </a:lnSpc>
              <a:spcBef>
                <a:spcPts val="0"/>
              </a:spcBef>
              <a:spcAft>
                <a:spcPts val="600"/>
              </a:spcAft>
            </a:pPr>
            <a:r>
              <a:rPr lang="en-US" altLang="en-US" sz="2600" dirty="0"/>
              <a:t>Critical Discourse Analysis of TV news coverage of the DREAM Act of 2010</a:t>
            </a:r>
          </a:p>
          <a:p>
            <a:pPr marL="685800" lvl="1" indent="-457200">
              <a:lnSpc>
                <a:spcPct val="120000"/>
              </a:lnSpc>
              <a:spcBef>
                <a:spcPts val="0"/>
              </a:spcBef>
              <a:spcAft>
                <a:spcPts val="600"/>
              </a:spcAft>
            </a:pPr>
            <a:r>
              <a:rPr lang="en-US" altLang="en-US" sz="2600" dirty="0"/>
              <a:t>Critical analysis of policies impacting education of unaccompanied children</a:t>
            </a:r>
          </a:p>
          <a:p>
            <a:pPr marL="457200" indent="-457200">
              <a:lnSpc>
                <a:spcPct val="120000"/>
              </a:lnSpc>
              <a:spcBef>
                <a:spcPts val="0"/>
              </a:spcBef>
              <a:spcAft>
                <a:spcPts val="600"/>
              </a:spcAft>
              <a:buFont typeface="Arial" panose="020B0604020202020204" pitchFamily="34" charset="0"/>
              <a:buChar char="•"/>
            </a:pPr>
            <a:r>
              <a:rPr lang="en-US" altLang="en-US" sz="2800" dirty="0"/>
              <a:t>College access for nondominant students and diversity in higher education</a:t>
            </a:r>
          </a:p>
          <a:p>
            <a:pPr marL="685800" lvl="1" indent="-457200">
              <a:lnSpc>
                <a:spcPct val="120000"/>
              </a:lnSpc>
              <a:spcBef>
                <a:spcPts val="0"/>
              </a:spcBef>
              <a:spcAft>
                <a:spcPts val="600"/>
              </a:spcAft>
            </a:pPr>
            <a:r>
              <a:rPr lang="en-US" altLang="en-US" sz="2600" dirty="0"/>
              <a:t>Latinas in higher education (P-20)</a:t>
            </a:r>
          </a:p>
          <a:p>
            <a:pPr marL="685800" lvl="1" indent="-457200">
              <a:lnSpc>
                <a:spcPct val="120000"/>
              </a:lnSpc>
              <a:spcBef>
                <a:spcPts val="0"/>
              </a:spcBef>
              <a:spcAft>
                <a:spcPts val="600"/>
              </a:spcAft>
            </a:pPr>
            <a:r>
              <a:rPr lang="en-US" altLang="en-US" sz="2600" dirty="0"/>
              <a:t>Latinx community college students</a:t>
            </a:r>
          </a:p>
        </p:txBody>
      </p:sp>
      <p:pic>
        <p:nvPicPr>
          <p:cNvPr id="1026" name="Picture 2">
            <a:extLst>
              <a:ext uri="{FF2B5EF4-FFF2-40B4-BE49-F238E27FC236}">
                <a16:creationId xmlns:a16="http://schemas.microsoft.com/office/drawing/2014/main" id="{F8BC3DD6-8592-7EC7-518B-DBF0750C9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1"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Google Scholar Logo PNG and Vector (PDF, SVG, Ai, EPS) Free">
            <a:extLst>
              <a:ext uri="{FF2B5EF4-FFF2-40B4-BE49-F238E27FC236}">
                <a16:creationId xmlns:a16="http://schemas.microsoft.com/office/drawing/2014/main" id="{3266B29D-BF7D-3752-F21A-BF4BC981E4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781" b="16317"/>
          <a:stretch/>
        </p:blipFill>
        <p:spPr bwMode="auto">
          <a:xfrm>
            <a:off x="9068261" y="5003564"/>
            <a:ext cx="1860472" cy="9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5C1A-B412-9DE7-28EC-E2FD456DCEE4}"/>
              </a:ext>
            </a:extLst>
          </p:cNvPr>
          <p:cNvSpPr>
            <a:spLocks noGrp="1"/>
          </p:cNvSpPr>
          <p:nvPr>
            <p:ph type="title"/>
          </p:nvPr>
        </p:nvSpPr>
        <p:spPr>
          <a:xfrm>
            <a:off x="1525301" y="2662803"/>
            <a:ext cx="9141397" cy="1231106"/>
          </a:xfrm>
        </p:spPr>
        <p:txBody>
          <a:bodyPr/>
          <a:lstStyle/>
          <a:p>
            <a:r>
              <a:rPr lang="en-US" dirty="0"/>
              <a:t>Intersection of Immigration </a:t>
            </a:r>
            <a:r>
              <a:rPr lang="en-US"/>
              <a:t>Policy </a:t>
            </a:r>
            <a:br>
              <a:rPr lang="en-US"/>
            </a:br>
            <a:r>
              <a:rPr lang="en-US"/>
              <a:t>&amp; </a:t>
            </a:r>
            <a:r>
              <a:rPr lang="en-US" dirty="0"/>
              <a:t>Education</a:t>
            </a:r>
          </a:p>
        </p:txBody>
      </p:sp>
    </p:spTree>
    <p:extLst>
      <p:ext uri="{BB962C8B-B14F-4D97-AF65-F5344CB8AC3E}">
        <p14:creationId xmlns:p14="http://schemas.microsoft.com/office/powerpoint/2010/main" val="53134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CE246-B39A-434E-8186-7B7558AC40B6}"/>
              </a:ext>
            </a:extLst>
          </p:cNvPr>
          <p:cNvSpPr>
            <a:spLocks noGrp="1"/>
          </p:cNvSpPr>
          <p:nvPr>
            <p:ph type="title"/>
          </p:nvPr>
        </p:nvSpPr>
        <p:spPr/>
        <p:txBody>
          <a:bodyPr/>
          <a:lstStyle/>
          <a:p>
            <a:r>
              <a:rPr lang="en-US" dirty="0"/>
              <a:t>[Humanizing] Words Matter</a:t>
            </a:r>
          </a:p>
        </p:txBody>
      </p:sp>
      <p:sp>
        <p:nvSpPr>
          <p:cNvPr id="3" name="Content Placeholder 2">
            <a:extLst>
              <a:ext uri="{FF2B5EF4-FFF2-40B4-BE49-F238E27FC236}">
                <a16:creationId xmlns:a16="http://schemas.microsoft.com/office/drawing/2014/main" id="{971A49DD-0D7C-464E-B7F6-3AB025640D5C}"/>
              </a:ext>
            </a:extLst>
          </p:cNvPr>
          <p:cNvSpPr>
            <a:spLocks noGrp="1"/>
          </p:cNvSpPr>
          <p:nvPr>
            <p:ph type="body" sz="quarter" idx="13"/>
          </p:nvPr>
        </p:nvSpPr>
        <p:spPr>
          <a:xfrm>
            <a:off x="949285" y="1702563"/>
            <a:ext cx="9641377" cy="4026208"/>
          </a:xfrm>
        </p:spPr>
        <p:txBody>
          <a:bodyPr/>
          <a:lstStyle/>
          <a:p>
            <a:pPr>
              <a:lnSpc>
                <a:spcPct val="150000"/>
              </a:lnSpc>
            </a:pPr>
            <a:r>
              <a:rPr lang="en-US" sz="2800" b="0" dirty="0"/>
              <a:t>Unauthorized</a:t>
            </a:r>
          </a:p>
          <a:p>
            <a:pPr>
              <a:lnSpc>
                <a:spcPct val="150000"/>
              </a:lnSpc>
            </a:pPr>
            <a:r>
              <a:rPr lang="en-US" sz="2800" b="0" dirty="0"/>
              <a:t>Undocumented</a:t>
            </a:r>
          </a:p>
          <a:p>
            <a:pPr>
              <a:lnSpc>
                <a:spcPct val="150000"/>
              </a:lnSpc>
            </a:pPr>
            <a:r>
              <a:rPr lang="en-US" sz="2800" b="0" dirty="0"/>
              <a:t>Immigrant/Migrant Children/Youth/Adolescents</a:t>
            </a:r>
          </a:p>
          <a:p>
            <a:pPr>
              <a:lnSpc>
                <a:spcPct val="150000"/>
              </a:lnSpc>
            </a:pPr>
            <a:r>
              <a:rPr lang="en-US" sz="2800" b="0" dirty="0"/>
              <a:t>Mixed-Status</a:t>
            </a:r>
          </a:p>
          <a:p>
            <a:pPr>
              <a:lnSpc>
                <a:spcPct val="150000"/>
              </a:lnSpc>
            </a:pPr>
            <a:r>
              <a:rPr lang="en-US" sz="2800" b="0" dirty="0"/>
              <a:t>When in doubt, ask</a:t>
            </a:r>
          </a:p>
        </p:txBody>
      </p:sp>
    </p:spTree>
    <p:extLst>
      <p:ext uri="{BB962C8B-B14F-4D97-AF65-F5344CB8AC3E}">
        <p14:creationId xmlns:p14="http://schemas.microsoft.com/office/powerpoint/2010/main" val="767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Immigrant &amp; Children of Immigrants in US</a:t>
            </a:r>
          </a:p>
        </p:txBody>
      </p:sp>
      <p:sp>
        <p:nvSpPr>
          <p:cNvPr id="3" name="Content Placeholder 2"/>
          <p:cNvSpPr>
            <a:spLocks noGrp="1"/>
          </p:cNvSpPr>
          <p:nvPr>
            <p:ph type="body" sz="quarter" idx="13"/>
          </p:nvPr>
        </p:nvSpPr>
        <p:spPr>
          <a:xfrm>
            <a:off x="762000" y="1779681"/>
            <a:ext cx="10379612" cy="3640283"/>
          </a:xfrm>
        </p:spPr>
        <p:txBody>
          <a:bodyPr>
            <a:normAutofit fontScale="92500" lnSpcReduction="10000"/>
          </a:bodyPr>
          <a:lstStyle/>
          <a:p>
            <a:pPr>
              <a:lnSpc>
                <a:spcPct val="130000"/>
              </a:lnSpc>
            </a:pPr>
            <a:r>
              <a:rPr lang="en-US" sz="2800" dirty="0"/>
              <a:t>Between </a:t>
            </a:r>
            <a:r>
              <a:rPr lang="en-US" sz="2800" b="1" dirty="0"/>
              <a:t>11-11.5 million </a:t>
            </a:r>
            <a:r>
              <a:rPr lang="en-US" sz="2800" dirty="0"/>
              <a:t>unauthorized immigrants in the United States</a:t>
            </a:r>
          </a:p>
          <a:p>
            <a:pPr lvl="1">
              <a:lnSpc>
                <a:spcPct val="130000"/>
              </a:lnSpc>
            </a:pPr>
            <a:r>
              <a:rPr lang="en-US" sz="2800" dirty="0"/>
              <a:t>Top five states: California, Texas, New York, Illinois, &amp; Florida</a:t>
            </a:r>
          </a:p>
          <a:p>
            <a:pPr lvl="1">
              <a:lnSpc>
                <a:spcPct val="130000"/>
              </a:lnSpc>
            </a:pPr>
            <a:r>
              <a:rPr lang="en-US" sz="2800" b="1" dirty="0"/>
              <a:t>2.1 million </a:t>
            </a:r>
            <a:r>
              <a:rPr lang="en-US" sz="2800" dirty="0"/>
              <a:t>under 18 years of age</a:t>
            </a:r>
          </a:p>
          <a:p>
            <a:pPr lvl="1">
              <a:lnSpc>
                <a:spcPct val="130000"/>
              </a:lnSpc>
            </a:pPr>
            <a:r>
              <a:rPr lang="en-US" sz="2800" b="1" dirty="0"/>
              <a:t>4.6 million </a:t>
            </a:r>
            <a:r>
              <a:rPr lang="en-US" sz="2800" dirty="0"/>
              <a:t>16-34 years of age</a:t>
            </a:r>
          </a:p>
          <a:p>
            <a:pPr lvl="1">
              <a:lnSpc>
                <a:spcPct val="130000"/>
              </a:lnSpc>
            </a:pPr>
            <a:r>
              <a:rPr lang="en-US" sz="2800" b="1" dirty="0"/>
              <a:t>3.5 million </a:t>
            </a:r>
            <a:r>
              <a:rPr lang="en-US" sz="2800" dirty="0"/>
              <a:t>U.S. citizen children under age 18 with at least one undocumented immigrant parent</a:t>
            </a:r>
          </a:p>
          <a:p>
            <a:pPr lvl="1"/>
            <a:endParaRPr lang="en-US" dirty="0"/>
          </a:p>
          <a:p>
            <a:pPr marL="365760" lvl="1" indent="0">
              <a:buNone/>
            </a:pPr>
            <a:endParaRPr lang="en-US" dirty="0"/>
          </a:p>
          <a:p>
            <a:pPr marL="365760" lvl="1" indent="0">
              <a:buNone/>
            </a:pPr>
            <a:endParaRPr lang="en-US" sz="1400" dirty="0"/>
          </a:p>
          <a:p>
            <a:pPr marL="365760" lvl="1" indent="0">
              <a:buNone/>
            </a:pPr>
            <a:endParaRPr lang="en-US" sz="1400" dirty="0"/>
          </a:p>
          <a:p>
            <a:pPr marL="365760" lvl="1" indent="0">
              <a:buNone/>
            </a:pPr>
            <a:endParaRPr lang="en-US" sz="1400" dirty="0"/>
          </a:p>
          <a:p>
            <a:pPr marL="365760" lvl="1" indent="0">
              <a:buNone/>
            </a:pPr>
            <a:endParaRPr lang="en-US" sz="1400" dirty="0"/>
          </a:p>
        </p:txBody>
      </p:sp>
      <p:sp>
        <p:nvSpPr>
          <p:cNvPr id="6" name="TextBox 5">
            <a:extLst>
              <a:ext uri="{FF2B5EF4-FFF2-40B4-BE49-F238E27FC236}">
                <a16:creationId xmlns:a16="http://schemas.microsoft.com/office/drawing/2014/main" id="{CFB6BAF4-E920-59E9-F2C4-0A5006135939}"/>
              </a:ext>
            </a:extLst>
          </p:cNvPr>
          <p:cNvSpPr txBox="1"/>
          <p:nvPr/>
        </p:nvSpPr>
        <p:spPr>
          <a:xfrm>
            <a:off x="0" y="5704883"/>
            <a:ext cx="9236419" cy="369332"/>
          </a:xfrm>
          <a:prstGeom prst="rect">
            <a:avLst/>
          </a:prstGeom>
          <a:noFill/>
        </p:spPr>
        <p:txBody>
          <a:bodyPr wrap="square">
            <a:spAutoFit/>
          </a:bodyPr>
          <a:lstStyle/>
          <a:p>
            <a:pPr marL="365760" lvl="1" indent="0">
              <a:buNone/>
            </a:pPr>
            <a:r>
              <a:rPr lang="en-US" sz="1800" b="1" dirty="0">
                <a:solidFill>
                  <a:schemeClr val="bg1"/>
                </a:solidFill>
              </a:rPr>
              <a:t>Source: </a:t>
            </a:r>
            <a:r>
              <a:rPr lang="en-US" sz="1800" dirty="0">
                <a:solidFill>
                  <a:schemeClr val="bg1"/>
                </a:solidFill>
              </a:rPr>
              <a:t>Migration Policy Institute and Pew Hispanic Research Center</a:t>
            </a:r>
          </a:p>
        </p:txBody>
      </p:sp>
    </p:spTree>
    <p:extLst>
      <p:ext uri="{BB962C8B-B14F-4D97-AF65-F5344CB8AC3E}">
        <p14:creationId xmlns:p14="http://schemas.microsoft.com/office/powerpoint/2010/main" val="309238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Context</a:t>
            </a:r>
          </a:p>
        </p:txBody>
      </p:sp>
      <p:sp>
        <p:nvSpPr>
          <p:cNvPr id="3" name="Content Placeholder 2"/>
          <p:cNvSpPr>
            <a:spLocks noGrp="1"/>
          </p:cNvSpPr>
          <p:nvPr>
            <p:ph type="body" sz="quarter" idx="13"/>
          </p:nvPr>
        </p:nvSpPr>
        <p:spPr>
          <a:xfrm>
            <a:off x="762000" y="1608858"/>
            <a:ext cx="9906000" cy="4449968"/>
          </a:xfrm>
        </p:spPr>
        <p:txBody>
          <a:bodyPr>
            <a:normAutofit/>
          </a:bodyPr>
          <a:lstStyle/>
          <a:p>
            <a:r>
              <a:rPr lang="en-US" sz="2400" dirty="0"/>
              <a:t>Unauthorized population estimate: </a:t>
            </a:r>
            <a:r>
              <a:rPr lang="en-US" sz="2400" b="1" dirty="0"/>
              <a:t>1,739,000</a:t>
            </a:r>
          </a:p>
          <a:p>
            <a:pPr lvl="1"/>
            <a:r>
              <a:rPr lang="en-US" sz="2400" dirty="0"/>
              <a:t>Harris County: 481,000</a:t>
            </a:r>
            <a:endParaRPr lang="en-US" dirty="0"/>
          </a:p>
          <a:p>
            <a:pPr lvl="1"/>
            <a:r>
              <a:rPr lang="en-US" sz="2400" dirty="0"/>
              <a:t>Top regions of birth: Mexico, El Salvador, Honduras, Guatemala (88%)</a:t>
            </a:r>
          </a:p>
          <a:p>
            <a:pPr lvl="1"/>
            <a:r>
              <a:rPr lang="en-US" sz="2400" dirty="0"/>
              <a:t>Parents of U.S. citizens: 587,000</a:t>
            </a:r>
          </a:p>
          <a:p>
            <a:pPr lvl="2"/>
            <a:r>
              <a:rPr lang="en-US" sz="2400" dirty="0">
                <a:solidFill>
                  <a:schemeClr val="bg1"/>
                </a:solidFill>
              </a:rPr>
              <a:t>Harris County: 157,000</a:t>
            </a:r>
          </a:p>
          <a:p>
            <a:pPr marL="365760" lvl="1" indent="0">
              <a:buNone/>
            </a:pPr>
            <a:endParaRPr lang="en-US" sz="2400" dirty="0"/>
          </a:p>
          <a:p>
            <a:r>
              <a:rPr lang="en-US" sz="2400" dirty="0"/>
              <a:t>Undocumented Texas children and youth</a:t>
            </a:r>
          </a:p>
          <a:p>
            <a:pPr lvl="1"/>
            <a:r>
              <a:rPr lang="en-US" sz="2400" dirty="0"/>
              <a:t>Under 16: 107,000</a:t>
            </a:r>
          </a:p>
          <a:p>
            <a:pPr lvl="1"/>
            <a:r>
              <a:rPr lang="en-US" sz="2400" dirty="0"/>
              <a:t>Ages 16-24: 257,000</a:t>
            </a:r>
          </a:p>
        </p:txBody>
      </p:sp>
      <p:sp>
        <p:nvSpPr>
          <p:cNvPr id="4" name="Rectangle 3"/>
          <p:cNvSpPr/>
          <p:nvPr/>
        </p:nvSpPr>
        <p:spPr>
          <a:xfrm>
            <a:off x="235027" y="5751049"/>
            <a:ext cx="10903026" cy="307777"/>
          </a:xfrm>
          <a:prstGeom prst="rect">
            <a:avLst/>
          </a:prstGeom>
        </p:spPr>
        <p:txBody>
          <a:bodyPr wrap="square">
            <a:spAutoFit/>
          </a:bodyPr>
          <a:lstStyle/>
          <a:p>
            <a:r>
              <a:rPr lang="en-US" sz="1400" b="1" dirty="0">
                <a:solidFill>
                  <a:schemeClr val="bg1"/>
                </a:solidFill>
              </a:rPr>
              <a:t>Source: </a:t>
            </a:r>
            <a:r>
              <a:rPr lang="en-US" sz="1400" dirty="0">
                <a:solidFill>
                  <a:schemeClr val="bg1"/>
                </a:solidFill>
              </a:rPr>
              <a:t>Migration Policy Institute tabulation of data from the U.S. Census Bureau's pooled 2015-2019 American Community Surveys.</a:t>
            </a:r>
          </a:p>
        </p:txBody>
      </p:sp>
    </p:spTree>
    <p:extLst>
      <p:ext uri="{BB962C8B-B14F-4D97-AF65-F5344CB8AC3E}">
        <p14:creationId xmlns:p14="http://schemas.microsoft.com/office/powerpoint/2010/main" val="686663672"/>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000000"/>
      </a:dk2>
      <a:lt2>
        <a:srgbClr val="E6E6E6"/>
      </a:lt2>
      <a:accent1>
        <a:srgbClr val="0078D4"/>
      </a:accent1>
      <a:accent2>
        <a:srgbClr val="007788"/>
      </a:accent2>
      <a:accent3>
        <a:srgbClr val="297C2A"/>
      </a:accent3>
      <a:accent4>
        <a:srgbClr val="FF2625"/>
      </a:accent4>
      <a:accent5>
        <a:srgbClr val="FE4387"/>
      </a:accent5>
      <a:accent6>
        <a:srgbClr val="D7D7D7"/>
      </a:accent6>
      <a:hlink>
        <a:srgbClr val="51E5FF"/>
      </a:hlink>
      <a:folHlink>
        <a:srgbClr val="0078D4"/>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panic Heritage Template_LW_v2" id="{305F3CB5-DAFC-47B1-A1A2-5F7FD2458A84}" vid="{65144770-9016-4FAC-934C-5E9A9429981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4119F0-3CE7-4464-96A2-DC738A807A4F}">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6D318041-50D7-4E47-9BD9-FE885E42AC67}">
  <ds:schemaRefs>
    <ds:schemaRef ds:uri="http://schemas.microsoft.com/sharepoint/v3/contenttype/forms"/>
  </ds:schemaRefs>
</ds:datastoreItem>
</file>

<file path=customXml/itemProps3.xml><?xml version="1.0" encoding="utf-8"?>
<ds:datastoreItem xmlns:ds="http://schemas.openxmlformats.org/officeDocument/2006/customXml" ds:itemID="{97DE35A0-28ED-4D42-9357-DCB6A1C5151F}">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Hispanic Heritage Month presentation</Template>
  <TotalTime>1820</TotalTime>
  <Words>4469</Words>
  <Application>Microsoft Office PowerPoint</Application>
  <PresentationFormat>Widescreen</PresentationFormat>
  <Paragraphs>268</Paragraphs>
  <Slides>34</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Open Sans</vt:lpstr>
      <vt:lpstr>Segoe UI</vt:lpstr>
      <vt:lpstr>Times New Roman</vt:lpstr>
      <vt:lpstr>Tw Cen MT</vt:lpstr>
      <vt:lpstr>Office Theme</vt:lpstr>
      <vt:lpstr>Supporting Latinx and Immigrant Students in Culturally Responsive and Asset-based Ways</vt:lpstr>
      <vt:lpstr>Agenda</vt:lpstr>
      <vt:lpstr>Who I Am</vt:lpstr>
      <vt:lpstr>P-20 Practitioner &amp; Research Experience [2004-Present]</vt:lpstr>
      <vt:lpstr>Some of My Research</vt:lpstr>
      <vt:lpstr>Intersection of Immigration Policy  &amp; Education</vt:lpstr>
      <vt:lpstr>[Humanizing] Words Matter</vt:lpstr>
      <vt:lpstr>Immigrant &amp; Children of Immigrants in US</vt:lpstr>
      <vt:lpstr>Texas Context</vt:lpstr>
      <vt:lpstr>Undocumented Student Policies Timeline</vt:lpstr>
      <vt:lpstr>Challenges: K-12 &amp; Higher Education</vt:lpstr>
      <vt:lpstr>Some Recommendations</vt:lpstr>
      <vt:lpstr>More Recommendations</vt:lpstr>
      <vt:lpstr>Reflection to Consider</vt:lpstr>
      <vt:lpstr>The Uncertain Path Toward College: How Intersectionality Shaped the Experiences of Latinas Enrolled at a Hispanic-Serving Institution</vt:lpstr>
      <vt:lpstr>Study Background</vt:lpstr>
      <vt:lpstr>Literature Review</vt:lpstr>
      <vt:lpstr>Data Collection &amp; Participants</vt:lpstr>
      <vt:lpstr>Immigration and Precollege Experiences</vt:lpstr>
      <vt:lpstr>Intersectionality &amp; Precollege Experiences</vt:lpstr>
      <vt:lpstr>Counter-stories</vt:lpstr>
      <vt:lpstr>Discussion</vt:lpstr>
      <vt:lpstr>Examining the Educational  Experiences of Latina Early College High School (ECHS) Students</vt:lpstr>
      <vt:lpstr>Methods</vt:lpstr>
      <vt:lpstr>Participant Demographics – Latinas </vt:lpstr>
      <vt:lpstr>Findings</vt:lpstr>
      <vt:lpstr>Community Cultural Wealth &amp; Critical Resilience in Elementary School</vt:lpstr>
      <vt:lpstr>Critical Latina Student Agency</vt:lpstr>
      <vt:lpstr>The Role Institutional Agents</vt:lpstr>
      <vt:lpstr>Conclusion &amp; Implications</vt:lpstr>
      <vt:lpstr>Returning to Our Reflection</vt:lpstr>
      <vt:lpstr>Thank you! Questions?</vt:lpstr>
      <vt:lpstr>Critical Latina Student Agency (CLSA)</vt:lpstr>
      <vt:lpstr>Theoretical Framework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Uncertain Path Towards College: Examining the Education of Latinas Through a Critical Latina Student Agency Framework</dc:title>
  <dc:subject/>
  <dc:creator>Lopez, Ruth M</dc:creator>
  <cp:keywords/>
  <dc:description/>
  <cp:lastModifiedBy>Lopez, Ruth M</cp:lastModifiedBy>
  <cp:revision>3</cp:revision>
  <dcterms:created xsi:type="dcterms:W3CDTF">2022-09-29T23:09:25Z</dcterms:created>
  <dcterms:modified xsi:type="dcterms:W3CDTF">2023-04-24T16:20:06Z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